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A86E26-F83A-CD45-BC83-AA6A0C82789E}" v="25" dt="2020-10-21T15:10:55.8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6327"/>
  </p:normalViewPr>
  <p:slideViewPr>
    <p:cSldViewPr snapToGrid="0" snapToObjects="1">
      <p:cViewPr varScale="1">
        <p:scale>
          <a:sx n="104" d="100"/>
          <a:sy n="104" d="100"/>
        </p:scale>
        <p:origin x="232" y="7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rver Web" userId="a242bdcf9c975275" providerId="LiveId" clId="{7BA86E26-F83A-CD45-BC83-AA6A0C82789E}"/>
    <pc:docChg chg="custSel mod addSld modSld">
      <pc:chgData name="Server Web" userId="a242bdcf9c975275" providerId="LiveId" clId="{7BA86E26-F83A-CD45-BC83-AA6A0C82789E}" dt="2020-10-21T15:12:47.676" v="1745" actId="14100"/>
      <pc:docMkLst>
        <pc:docMk/>
      </pc:docMkLst>
      <pc:sldChg chg="modSp mod">
        <pc:chgData name="Server Web" userId="a242bdcf9c975275" providerId="LiveId" clId="{7BA86E26-F83A-CD45-BC83-AA6A0C82789E}" dt="2020-10-21T13:37:23.245" v="352" actId="20577"/>
        <pc:sldMkLst>
          <pc:docMk/>
          <pc:sldMk cId="1482373630" sldId="258"/>
        </pc:sldMkLst>
        <pc:spChg chg="mod">
          <ac:chgData name="Server Web" userId="a242bdcf9c975275" providerId="LiveId" clId="{7BA86E26-F83A-CD45-BC83-AA6A0C82789E}" dt="2020-10-21T13:37:23.245" v="352" actId="20577"/>
          <ac:spMkLst>
            <pc:docMk/>
            <pc:sldMk cId="1482373630" sldId="258"/>
            <ac:spMk id="3" creationId="{29305C21-D51F-E045-8864-6CD8F8106F7B}"/>
          </ac:spMkLst>
        </pc:spChg>
      </pc:sldChg>
      <pc:sldChg chg="modSp mod">
        <pc:chgData name="Server Web" userId="a242bdcf9c975275" providerId="LiveId" clId="{7BA86E26-F83A-CD45-BC83-AA6A0C82789E}" dt="2020-10-21T13:40:01.536" v="629" actId="20577"/>
        <pc:sldMkLst>
          <pc:docMk/>
          <pc:sldMk cId="2270639404" sldId="261"/>
        </pc:sldMkLst>
        <pc:spChg chg="mod">
          <ac:chgData name="Server Web" userId="a242bdcf9c975275" providerId="LiveId" clId="{7BA86E26-F83A-CD45-BC83-AA6A0C82789E}" dt="2020-10-21T13:40:01.536" v="629" actId="20577"/>
          <ac:spMkLst>
            <pc:docMk/>
            <pc:sldMk cId="2270639404" sldId="261"/>
            <ac:spMk id="3" creationId="{4FB9F7E8-15F0-FC4E-8603-638DB63B790E}"/>
          </ac:spMkLst>
        </pc:spChg>
      </pc:sldChg>
      <pc:sldChg chg="modSp new mod">
        <pc:chgData name="Server Web" userId="a242bdcf9c975275" providerId="LiveId" clId="{7BA86E26-F83A-CD45-BC83-AA6A0C82789E}" dt="2020-10-21T13:42:59.997" v="984" actId="20577"/>
        <pc:sldMkLst>
          <pc:docMk/>
          <pc:sldMk cId="2701035039" sldId="262"/>
        </pc:sldMkLst>
        <pc:spChg chg="mod">
          <ac:chgData name="Server Web" userId="a242bdcf9c975275" providerId="LiveId" clId="{7BA86E26-F83A-CD45-BC83-AA6A0C82789E}" dt="2020-10-21T13:41:05.515" v="660" actId="20577"/>
          <ac:spMkLst>
            <pc:docMk/>
            <pc:sldMk cId="2701035039" sldId="262"/>
            <ac:spMk id="2" creationId="{2B50AC57-82A3-C641-B788-0D60EC3282A8}"/>
          </ac:spMkLst>
        </pc:spChg>
        <pc:spChg chg="mod">
          <ac:chgData name="Server Web" userId="a242bdcf9c975275" providerId="LiveId" clId="{7BA86E26-F83A-CD45-BC83-AA6A0C82789E}" dt="2020-10-21T13:42:59.997" v="984" actId="20577"/>
          <ac:spMkLst>
            <pc:docMk/>
            <pc:sldMk cId="2701035039" sldId="262"/>
            <ac:spMk id="3" creationId="{9FA696E6-8BD8-8045-80C9-090F5FBB4884}"/>
          </ac:spMkLst>
        </pc:spChg>
      </pc:sldChg>
      <pc:sldChg chg="addSp delSp modSp new mod">
        <pc:chgData name="Server Web" userId="a242bdcf9c975275" providerId="LiveId" clId="{7BA86E26-F83A-CD45-BC83-AA6A0C82789E}" dt="2020-10-21T13:49:18.165" v="1051" actId="20577"/>
        <pc:sldMkLst>
          <pc:docMk/>
          <pc:sldMk cId="3029520961" sldId="263"/>
        </pc:sldMkLst>
        <pc:spChg chg="mod">
          <ac:chgData name="Server Web" userId="a242bdcf9c975275" providerId="LiveId" clId="{7BA86E26-F83A-CD45-BC83-AA6A0C82789E}" dt="2020-10-21T13:49:18.165" v="1051" actId="20577"/>
          <ac:spMkLst>
            <pc:docMk/>
            <pc:sldMk cId="3029520961" sldId="263"/>
            <ac:spMk id="2" creationId="{C93097DA-BF93-9740-AFE1-8CB9CF0C27B4}"/>
          </ac:spMkLst>
        </pc:spChg>
        <pc:spChg chg="del">
          <ac:chgData name="Server Web" userId="a242bdcf9c975275" providerId="LiveId" clId="{7BA86E26-F83A-CD45-BC83-AA6A0C82789E}" dt="2020-10-21T13:48:47.916" v="1037" actId="931"/>
          <ac:spMkLst>
            <pc:docMk/>
            <pc:sldMk cId="3029520961" sldId="263"/>
            <ac:spMk id="3" creationId="{11CDD01F-7548-2042-9764-B9DDEFE64AD6}"/>
          </ac:spMkLst>
        </pc:spChg>
        <pc:picChg chg="add mod">
          <ac:chgData name="Server Web" userId="a242bdcf9c975275" providerId="LiveId" clId="{7BA86E26-F83A-CD45-BC83-AA6A0C82789E}" dt="2020-10-21T13:48:47.916" v="1037" actId="931"/>
          <ac:picMkLst>
            <pc:docMk/>
            <pc:sldMk cId="3029520961" sldId="263"/>
            <ac:picMk id="5" creationId="{CBD6680D-28FB-1441-8B64-46EBA76D7892}"/>
          </ac:picMkLst>
        </pc:picChg>
      </pc:sldChg>
      <pc:sldChg chg="modSp new mod">
        <pc:chgData name="Server Web" userId="a242bdcf9c975275" providerId="LiveId" clId="{7BA86E26-F83A-CD45-BC83-AA6A0C82789E}" dt="2020-10-21T14:05:33.800" v="1278" actId="20577"/>
        <pc:sldMkLst>
          <pc:docMk/>
          <pc:sldMk cId="761536568" sldId="264"/>
        </pc:sldMkLst>
        <pc:spChg chg="mod">
          <ac:chgData name="Server Web" userId="a242bdcf9c975275" providerId="LiveId" clId="{7BA86E26-F83A-CD45-BC83-AA6A0C82789E}" dt="2020-10-21T13:51:20.343" v="1090" actId="20577"/>
          <ac:spMkLst>
            <pc:docMk/>
            <pc:sldMk cId="761536568" sldId="264"/>
            <ac:spMk id="2" creationId="{63327FDE-64A2-6A45-AE13-72EB14569932}"/>
          </ac:spMkLst>
        </pc:spChg>
        <pc:spChg chg="mod">
          <ac:chgData name="Server Web" userId="a242bdcf9c975275" providerId="LiveId" clId="{7BA86E26-F83A-CD45-BC83-AA6A0C82789E}" dt="2020-10-21T14:05:33.800" v="1278" actId="20577"/>
          <ac:spMkLst>
            <pc:docMk/>
            <pc:sldMk cId="761536568" sldId="264"/>
            <ac:spMk id="3" creationId="{5342D330-55A3-5846-9269-0463A0D0C6A0}"/>
          </ac:spMkLst>
        </pc:spChg>
      </pc:sldChg>
      <pc:sldChg chg="modSp new mod">
        <pc:chgData name="Server Web" userId="a242bdcf9c975275" providerId="LiveId" clId="{7BA86E26-F83A-CD45-BC83-AA6A0C82789E}" dt="2020-10-21T14:06:34.021" v="1310" actId="20577"/>
        <pc:sldMkLst>
          <pc:docMk/>
          <pc:sldMk cId="1520069645" sldId="265"/>
        </pc:sldMkLst>
        <pc:spChg chg="mod">
          <ac:chgData name="Server Web" userId="a242bdcf9c975275" providerId="LiveId" clId="{7BA86E26-F83A-CD45-BC83-AA6A0C82789E}" dt="2020-10-21T14:06:34.021" v="1310" actId="20577"/>
          <ac:spMkLst>
            <pc:docMk/>
            <pc:sldMk cId="1520069645" sldId="265"/>
            <ac:spMk id="2" creationId="{9764A182-E125-114F-9272-7307F6051F77}"/>
          </ac:spMkLst>
        </pc:spChg>
        <pc:spChg chg="mod">
          <ac:chgData name="Server Web" userId="a242bdcf9c975275" providerId="LiveId" clId="{7BA86E26-F83A-CD45-BC83-AA6A0C82789E}" dt="2020-10-21T14:06:04.411" v="1287" actId="27636"/>
          <ac:spMkLst>
            <pc:docMk/>
            <pc:sldMk cId="1520069645" sldId="265"/>
            <ac:spMk id="3" creationId="{A91D5202-A7E2-984D-987B-4C1D0CE4BECF}"/>
          </ac:spMkLst>
        </pc:spChg>
      </pc:sldChg>
      <pc:sldChg chg="modSp new mod">
        <pc:chgData name="Server Web" userId="a242bdcf9c975275" providerId="LiveId" clId="{7BA86E26-F83A-CD45-BC83-AA6A0C82789E}" dt="2020-10-21T14:08:22.656" v="1325" actId="27636"/>
        <pc:sldMkLst>
          <pc:docMk/>
          <pc:sldMk cId="2568926711" sldId="266"/>
        </pc:sldMkLst>
        <pc:spChg chg="mod">
          <ac:chgData name="Server Web" userId="a242bdcf9c975275" providerId="LiveId" clId="{7BA86E26-F83A-CD45-BC83-AA6A0C82789E}" dt="2020-10-21T14:06:50.301" v="1312"/>
          <ac:spMkLst>
            <pc:docMk/>
            <pc:sldMk cId="2568926711" sldId="266"/>
            <ac:spMk id="2" creationId="{5F803250-0309-044C-8583-4B64E1466212}"/>
          </ac:spMkLst>
        </pc:spChg>
        <pc:spChg chg="mod">
          <ac:chgData name="Server Web" userId="a242bdcf9c975275" providerId="LiveId" clId="{7BA86E26-F83A-CD45-BC83-AA6A0C82789E}" dt="2020-10-21T14:08:22.656" v="1325" actId="27636"/>
          <ac:spMkLst>
            <pc:docMk/>
            <pc:sldMk cId="2568926711" sldId="266"/>
            <ac:spMk id="3" creationId="{22D21D4B-7909-DC4F-AC33-DBF136A7D532}"/>
          </ac:spMkLst>
        </pc:spChg>
      </pc:sldChg>
      <pc:sldChg chg="modSp new mod">
        <pc:chgData name="Server Web" userId="a242bdcf9c975275" providerId="LiveId" clId="{7BA86E26-F83A-CD45-BC83-AA6A0C82789E}" dt="2020-10-21T14:11:25.666" v="1407" actId="5793"/>
        <pc:sldMkLst>
          <pc:docMk/>
          <pc:sldMk cId="146859010" sldId="267"/>
        </pc:sldMkLst>
        <pc:spChg chg="mod">
          <ac:chgData name="Server Web" userId="a242bdcf9c975275" providerId="LiveId" clId="{7BA86E26-F83A-CD45-BC83-AA6A0C82789E}" dt="2020-10-21T14:08:38.955" v="1327"/>
          <ac:spMkLst>
            <pc:docMk/>
            <pc:sldMk cId="146859010" sldId="267"/>
            <ac:spMk id="2" creationId="{016AFBE1-8B04-0443-BC39-14EC6051F0C3}"/>
          </ac:spMkLst>
        </pc:spChg>
        <pc:spChg chg="mod">
          <ac:chgData name="Server Web" userId="a242bdcf9c975275" providerId="LiveId" clId="{7BA86E26-F83A-CD45-BC83-AA6A0C82789E}" dt="2020-10-21T14:11:25.666" v="1407" actId="5793"/>
          <ac:spMkLst>
            <pc:docMk/>
            <pc:sldMk cId="146859010" sldId="267"/>
            <ac:spMk id="3" creationId="{0C1F7B34-52D1-2047-934D-A984352B9D4A}"/>
          </ac:spMkLst>
        </pc:spChg>
      </pc:sldChg>
      <pc:sldChg chg="modSp new mod">
        <pc:chgData name="Server Web" userId="a242bdcf9c975275" providerId="LiveId" clId="{7BA86E26-F83A-CD45-BC83-AA6A0C82789E}" dt="2020-10-21T14:14:16.694" v="1428" actId="255"/>
        <pc:sldMkLst>
          <pc:docMk/>
          <pc:sldMk cId="7790809" sldId="268"/>
        </pc:sldMkLst>
        <pc:spChg chg="mod">
          <ac:chgData name="Server Web" userId="a242bdcf9c975275" providerId="LiveId" clId="{7BA86E26-F83A-CD45-BC83-AA6A0C82789E}" dt="2020-10-21T14:11:49.715" v="1409"/>
          <ac:spMkLst>
            <pc:docMk/>
            <pc:sldMk cId="7790809" sldId="268"/>
            <ac:spMk id="2" creationId="{B86FAD4D-04EF-BB43-83DB-139BA474A503}"/>
          </ac:spMkLst>
        </pc:spChg>
        <pc:spChg chg="mod">
          <ac:chgData name="Server Web" userId="a242bdcf9c975275" providerId="LiveId" clId="{7BA86E26-F83A-CD45-BC83-AA6A0C82789E}" dt="2020-10-21T14:14:16.694" v="1428" actId="255"/>
          <ac:spMkLst>
            <pc:docMk/>
            <pc:sldMk cId="7790809" sldId="268"/>
            <ac:spMk id="3" creationId="{D322E9FF-A446-7047-B530-4165741A49DD}"/>
          </ac:spMkLst>
        </pc:spChg>
      </pc:sldChg>
      <pc:sldChg chg="addSp delSp modSp new mod">
        <pc:chgData name="Server Web" userId="a242bdcf9c975275" providerId="LiveId" clId="{7BA86E26-F83A-CD45-BC83-AA6A0C82789E}" dt="2020-10-21T14:24:10.956" v="1464" actId="14100"/>
        <pc:sldMkLst>
          <pc:docMk/>
          <pc:sldMk cId="2738551705" sldId="269"/>
        </pc:sldMkLst>
        <pc:spChg chg="mod">
          <ac:chgData name="Server Web" userId="a242bdcf9c975275" providerId="LiveId" clId="{7BA86E26-F83A-CD45-BC83-AA6A0C82789E}" dt="2020-10-21T14:23:07.431" v="1456" actId="20577"/>
          <ac:spMkLst>
            <pc:docMk/>
            <pc:sldMk cId="2738551705" sldId="269"/>
            <ac:spMk id="2" creationId="{AB6CE329-AE04-3844-AA0E-C07299430040}"/>
          </ac:spMkLst>
        </pc:spChg>
        <pc:spChg chg="del">
          <ac:chgData name="Server Web" userId="a242bdcf9c975275" providerId="LiveId" clId="{7BA86E26-F83A-CD45-BC83-AA6A0C82789E}" dt="2020-10-21T14:23:45.968" v="1457" actId="931"/>
          <ac:spMkLst>
            <pc:docMk/>
            <pc:sldMk cId="2738551705" sldId="269"/>
            <ac:spMk id="3" creationId="{6A877D63-A126-BC42-8245-D9191D1196E7}"/>
          </ac:spMkLst>
        </pc:spChg>
        <pc:picChg chg="add mod">
          <ac:chgData name="Server Web" userId="a242bdcf9c975275" providerId="LiveId" clId="{7BA86E26-F83A-CD45-BC83-AA6A0C82789E}" dt="2020-10-21T14:24:10.956" v="1464" actId="14100"/>
          <ac:picMkLst>
            <pc:docMk/>
            <pc:sldMk cId="2738551705" sldId="269"/>
            <ac:picMk id="5" creationId="{B4814E27-7638-DD46-A9B3-DF76A77734FE}"/>
          </ac:picMkLst>
        </pc:picChg>
      </pc:sldChg>
      <pc:sldChg chg="addSp delSp modSp new mod setBg">
        <pc:chgData name="Server Web" userId="a242bdcf9c975275" providerId="LiveId" clId="{7BA86E26-F83A-CD45-BC83-AA6A0C82789E}" dt="2020-10-21T15:00:05.658" v="1503" actId="2711"/>
        <pc:sldMkLst>
          <pc:docMk/>
          <pc:sldMk cId="3837158683" sldId="270"/>
        </pc:sldMkLst>
        <pc:spChg chg="mod">
          <ac:chgData name="Server Web" userId="a242bdcf9c975275" providerId="LiveId" clId="{7BA86E26-F83A-CD45-BC83-AA6A0C82789E}" dt="2020-10-21T15:00:05.658" v="1503" actId="2711"/>
          <ac:spMkLst>
            <pc:docMk/>
            <pc:sldMk cId="3837158683" sldId="270"/>
            <ac:spMk id="2" creationId="{CB85966E-ACA5-FB43-8725-AC8F03A7F247}"/>
          </ac:spMkLst>
        </pc:spChg>
        <pc:spChg chg="del">
          <ac:chgData name="Server Web" userId="a242bdcf9c975275" providerId="LiveId" clId="{7BA86E26-F83A-CD45-BC83-AA6A0C82789E}" dt="2020-10-21T14:33:13.361" v="1467" actId="931"/>
          <ac:spMkLst>
            <pc:docMk/>
            <pc:sldMk cId="3837158683" sldId="270"/>
            <ac:spMk id="3" creationId="{8DE0D825-31A0-084A-B65F-CADEDC9E63A5}"/>
          </ac:spMkLst>
        </pc:spChg>
        <pc:spChg chg="add">
          <ac:chgData name="Server Web" userId="a242bdcf9c975275" providerId="LiveId" clId="{7BA86E26-F83A-CD45-BC83-AA6A0C82789E}" dt="2020-10-21T14:59:57.238" v="1502" actId="26606"/>
          <ac:spMkLst>
            <pc:docMk/>
            <pc:sldMk cId="3837158683" sldId="270"/>
            <ac:spMk id="14" creationId="{4C790028-99AE-4AE4-8269-9913E2D50625}"/>
          </ac:spMkLst>
        </pc:spChg>
        <pc:spChg chg="add">
          <ac:chgData name="Server Web" userId="a242bdcf9c975275" providerId="LiveId" clId="{7BA86E26-F83A-CD45-BC83-AA6A0C82789E}" dt="2020-10-21T14:59:57.238" v="1502" actId="26606"/>
          <ac:spMkLst>
            <pc:docMk/>
            <pc:sldMk cId="3837158683" sldId="270"/>
            <ac:spMk id="16" creationId="{06936A2A-FE08-4EE0-A409-3EF3FA2448DE}"/>
          </ac:spMkLst>
        </pc:spChg>
        <pc:spChg chg="add">
          <ac:chgData name="Server Web" userId="a242bdcf9c975275" providerId="LiveId" clId="{7BA86E26-F83A-CD45-BC83-AA6A0C82789E}" dt="2020-10-21T14:59:57.238" v="1502" actId="26606"/>
          <ac:spMkLst>
            <pc:docMk/>
            <pc:sldMk cId="3837158683" sldId="270"/>
            <ac:spMk id="18" creationId="{BAF0407B-48CB-4C05-B0D7-7A69A0D407F1}"/>
          </ac:spMkLst>
        </pc:spChg>
        <pc:spChg chg="add">
          <ac:chgData name="Server Web" userId="a242bdcf9c975275" providerId="LiveId" clId="{7BA86E26-F83A-CD45-BC83-AA6A0C82789E}" dt="2020-10-21T14:59:57.238" v="1502" actId="26606"/>
          <ac:spMkLst>
            <pc:docMk/>
            <pc:sldMk cId="3837158683" sldId="270"/>
            <ac:spMk id="20" creationId="{ADC50C3D-0DA0-4914-B5B4-D1819CC69813}"/>
          </ac:spMkLst>
        </pc:spChg>
        <pc:spChg chg="add">
          <ac:chgData name="Server Web" userId="a242bdcf9c975275" providerId="LiveId" clId="{7BA86E26-F83A-CD45-BC83-AA6A0C82789E}" dt="2020-10-21T14:59:57.238" v="1502" actId="26606"/>
          <ac:spMkLst>
            <pc:docMk/>
            <pc:sldMk cId="3837158683" sldId="270"/>
            <ac:spMk id="22" creationId="{8CF9E583-1A92-4144-B4FA-81D98317FA04}"/>
          </ac:spMkLst>
        </pc:spChg>
        <pc:spChg chg="add">
          <ac:chgData name="Server Web" userId="a242bdcf9c975275" providerId="LiveId" clId="{7BA86E26-F83A-CD45-BC83-AA6A0C82789E}" dt="2020-10-21T14:59:57.238" v="1502" actId="26606"/>
          <ac:spMkLst>
            <pc:docMk/>
            <pc:sldMk cId="3837158683" sldId="270"/>
            <ac:spMk id="24" creationId="{55980737-1E33-40A8-819D-C20C41E4F7E5}"/>
          </ac:spMkLst>
        </pc:spChg>
        <pc:spChg chg="add">
          <ac:chgData name="Server Web" userId="a242bdcf9c975275" providerId="LiveId" clId="{7BA86E26-F83A-CD45-BC83-AA6A0C82789E}" dt="2020-10-21T14:59:57.238" v="1502" actId="26606"/>
          <ac:spMkLst>
            <pc:docMk/>
            <pc:sldMk cId="3837158683" sldId="270"/>
            <ac:spMk id="30" creationId="{32927575-BD84-44B6-BE49-E0C7EDD0E696}"/>
          </ac:spMkLst>
        </pc:spChg>
        <pc:spChg chg="add">
          <ac:chgData name="Server Web" userId="a242bdcf9c975275" providerId="LiveId" clId="{7BA86E26-F83A-CD45-BC83-AA6A0C82789E}" dt="2020-10-21T14:59:57.238" v="1502" actId="26606"/>
          <ac:spMkLst>
            <pc:docMk/>
            <pc:sldMk cId="3837158683" sldId="270"/>
            <ac:spMk id="32" creationId="{73FDF09A-B960-49F4-BAEB-DA397BDCD4EB}"/>
          </ac:spMkLst>
        </pc:spChg>
        <pc:spChg chg="add">
          <ac:chgData name="Server Web" userId="a242bdcf9c975275" providerId="LiveId" clId="{7BA86E26-F83A-CD45-BC83-AA6A0C82789E}" dt="2020-10-21T14:59:57.238" v="1502" actId="26606"/>
          <ac:spMkLst>
            <pc:docMk/>
            <pc:sldMk cId="3837158683" sldId="270"/>
            <ac:spMk id="34" creationId="{791BE6C0-4118-460B-90C2-16004124745E}"/>
          </ac:spMkLst>
        </pc:spChg>
        <pc:spChg chg="add">
          <ac:chgData name="Server Web" userId="a242bdcf9c975275" providerId="LiveId" clId="{7BA86E26-F83A-CD45-BC83-AA6A0C82789E}" dt="2020-10-21T14:59:57.238" v="1502" actId="26606"/>
          <ac:spMkLst>
            <pc:docMk/>
            <pc:sldMk cId="3837158683" sldId="270"/>
            <ac:spMk id="36" creationId="{15B5C763-A6E8-4D31-B139-30D083B824FF}"/>
          </ac:spMkLst>
        </pc:spChg>
        <pc:picChg chg="add mod">
          <ac:chgData name="Server Web" userId="a242bdcf9c975275" providerId="LiveId" clId="{7BA86E26-F83A-CD45-BC83-AA6A0C82789E}" dt="2020-10-21T14:59:57.238" v="1502" actId="26606"/>
          <ac:picMkLst>
            <pc:docMk/>
            <pc:sldMk cId="3837158683" sldId="270"/>
            <ac:picMk id="5" creationId="{EFD48A37-F955-9340-9208-064F23798665}"/>
          </ac:picMkLst>
        </pc:picChg>
        <pc:picChg chg="add">
          <ac:chgData name="Server Web" userId="a242bdcf9c975275" providerId="LiveId" clId="{7BA86E26-F83A-CD45-BC83-AA6A0C82789E}" dt="2020-10-21T14:59:57.238" v="1502" actId="26606"/>
          <ac:picMkLst>
            <pc:docMk/>
            <pc:sldMk cId="3837158683" sldId="270"/>
            <ac:picMk id="10" creationId="{01AF5FBB-9FDC-4D75-9DD6-DAF01ED197A0}"/>
          </ac:picMkLst>
        </pc:picChg>
        <pc:picChg chg="add">
          <ac:chgData name="Server Web" userId="a242bdcf9c975275" providerId="LiveId" clId="{7BA86E26-F83A-CD45-BC83-AA6A0C82789E}" dt="2020-10-21T14:59:57.238" v="1502" actId="26606"/>
          <ac:picMkLst>
            <pc:docMk/>
            <pc:sldMk cId="3837158683" sldId="270"/>
            <ac:picMk id="12" creationId="{933BBBE6-F4CF-483E-BA74-B51421B4D93F}"/>
          </ac:picMkLst>
        </pc:picChg>
        <pc:picChg chg="add">
          <ac:chgData name="Server Web" userId="a242bdcf9c975275" providerId="LiveId" clId="{7BA86E26-F83A-CD45-BC83-AA6A0C82789E}" dt="2020-10-21T14:59:57.238" v="1502" actId="26606"/>
          <ac:picMkLst>
            <pc:docMk/>
            <pc:sldMk cId="3837158683" sldId="270"/>
            <ac:picMk id="26" creationId="{6ABBD51A-FA48-44B8-B184-A40D7F134F1C}"/>
          </ac:picMkLst>
        </pc:picChg>
        <pc:picChg chg="add">
          <ac:chgData name="Server Web" userId="a242bdcf9c975275" providerId="LiveId" clId="{7BA86E26-F83A-CD45-BC83-AA6A0C82789E}" dt="2020-10-21T14:59:57.238" v="1502" actId="26606"/>
          <ac:picMkLst>
            <pc:docMk/>
            <pc:sldMk cId="3837158683" sldId="270"/>
            <ac:picMk id="28" creationId="{510188A9-F0D9-4FE9-85DC-2179145278CD}"/>
          </ac:picMkLst>
        </pc:picChg>
      </pc:sldChg>
      <pc:sldChg chg="addSp delSp modSp new mod setBg">
        <pc:chgData name="Server Web" userId="a242bdcf9c975275" providerId="LiveId" clId="{7BA86E26-F83A-CD45-BC83-AA6A0C82789E}" dt="2020-10-21T14:57:43.220" v="1472" actId="2711"/>
        <pc:sldMkLst>
          <pc:docMk/>
          <pc:sldMk cId="3350832217" sldId="271"/>
        </pc:sldMkLst>
        <pc:spChg chg="mod">
          <ac:chgData name="Server Web" userId="a242bdcf9c975275" providerId="LiveId" clId="{7BA86E26-F83A-CD45-BC83-AA6A0C82789E}" dt="2020-10-21T14:57:43.220" v="1472" actId="2711"/>
          <ac:spMkLst>
            <pc:docMk/>
            <pc:sldMk cId="3350832217" sldId="271"/>
            <ac:spMk id="2" creationId="{14B2B207-BB84-7E48-A325-C4986FBB52D4}"/>
          </ac:spMkLst>
        </pc:spChg>
        <pc:spChg chg="del">
          <ac:chgData name="Server Web" userId="a242bdcf9c975275" providerId="LiveId" clId="{7BA86E26-F83A-CD45-BC83-AA6A0C82789E}" dt="2020-10-21T14:57:21.283" v="1470" actId="931"/>
          <ac:spMkLst>
            <pc:docMk/>
            <pc:sldMk cId="3350832217" sldId="271"/>
            <ac:spMk id="3" creationId="{EBEACE82-E79C-F348-81B6-144CB7C8919D}"/>
          </ac:spMkLst>
        </pc:spChg>
        <pc:spChg chg="add">
          <ac:chgData name="Server Web" userId="a242bdcf9c975275" providerId="LiveId" clId="{7BA86E26-F83A-CD45-BC83-AA6A0C82789E}" dt="2020-10-21T14:57:29.886" v="1471" actId="26606"/>
          <ac:spMkLst>
            <pc:docMk/>
            <pc:sldMk cId="3350832217" sldId="271"/>
            <ac:spMk id="14" creationId="{4C790028-99AE-4AE4-8269-9913E2D50625}"/>
          </ac:spMkLst>
        </pc:spChg>
        <pc:spChg chg="add">
          <ac:chgData name="Server Web" userId="a242bdcf9c975275" providerId="LiveId" clId="{7BA86E26-F83A-CD45-BC83-AA6A0C82789E}" dt="2020-10-21T14:57:29.886" v="1471" actId="26606"/>
          <ac:spMkLst>
            <pc:docMk/>
            <pc:sldMk cId="3350832217" sldId="271"/>
            <ac:spMk id="16" creationId="{06936A2A-FE08-4EE0-A409-3EF3FA2448DE}"/>
          </ac:spMkLst>
        </pc:spChg>
        <pc:spChg chg="add">
          <ac:chgData name="Server Web" userId="a242bdcf9c975275" providerId="LiveId" clId="{7BA86E26-F83A-CD45-BC83-AA6A0C82789E}" dt="2020-10-21T14:57:29.886" v="1471" actId="26606"/>
          <ac:spMkLst>
            <pc:docMk/>
            <pc:sldMk cId="3350832217" sldId="271"/>
            <ac:spMk id="18" creationId="{BAF0407B-48CB-4C05-B0D7-7A69A0D407F1}"/>
          </ac:spMkLst>
        </pc:spChg>
        <pc:spChg chg="add">
          <ac:chgData name="Server Web" userId="a242bdcf9c975275" providerId="LiveId" clId="{7BA86E26-F83A-CD45-BC83-AA6A0C82789E}" dt="2020-10-21T14:57:29.886" v="1471" actId="26606"/>
          <ac:spMkLst>
            <pc:docMk/>
            <pc:sldMk cId="3350832217" sldId="271"/>
            <ac:spMk id="20" creationId="{ADC50C3D-0DA0-4914-B5B4-D1819CC69813}"/>
          </ac:spMkLst>
        </pc:spChg>
        <pc:spChg chg="add">
          <ac:chgData name="Server Web" userId="a242bdcf9c975275" providerId="LiveId" clId="{7BA86E26-F83A-CD45-BC83-AA6A0C82789E}" dt="2020-10-21T14:57:29.886" v="1471" actId="26606"/>
          <ac:spMkLst>
            <pc:docMk/>
            <pc:sldMk cId="3350832217" sldId="271"/>
            <ac:spMk id="22" creationId="{8CF9E583-1A92-4144-B4FA-81D98317FA04}"/>
          </ac:spMkLst>
        </pc:spChg>
        <pc:spChg chg="add">
          <ac:chgData name="Server Web" userId="a242bdcf9c975275" providerId="LiveId" clId="{7BA86E26-F83A-CD45-BC83-AA6A0C82789E}" dt="2020-10-21T14:57:29.886" v="1471" actId="26606"/>
          <ac:spMkLst>
            <pc:docMk/>
            <pc:sldMk cId="3350832217" sldId="271"/>
            <ac:spMk id="24" creationId="{55980737-1E33-40A8-819D-C20C41E4F7E5}"/>
          </ac:spMkLst>
        </pc:spChg>
        <pc:spChg chg="add">
          <ac:chgData name="Server Web" userId="a242bdcf9c975275" providerId="LiveId" clId="{7BA86E26-F83A-CD45-BC83-AA6A0C82789E}" dt="2020-10-21T14:57:29.886" v="1471" actId="26606"/>
          <ac:spMkLst>
            <pc:docMk/>
            <pc:sldMk cId="3350832217" sldId="271"/>
            <ac:spMk id="30" creationId="{32927575-BD84-44B6-BE49-E0C7EDD0E696}"/>
          </ac:spMkLst>
        </pc:spChg>
        <pc:spChg chg="add">
          <ac:chgData name="Server Web" userId="a242bdcf9c975275" providerId="LiveId" clId="{7BA86E26-F83A-CD45-BC83-AA6A0C82789E}" dt="2020-10-21T14:57:29.886" v="1471" actId="26606"/>
          <ac:spMkLst>
            <pc:docMk/>
            <pc:sldMk cId="3350832217" sldId="271"/>
            <ac:spMk id="32" creationId="{73FDF09A-B960-49F4-BAEB-DA397BDCD4EB}"/>
          </ac:spMkLst>
        </pc:spChg>
        <pc:spChg chg="add">
          <ac:chgData name="Server Web" userId="a242bdcf9c975275" providerId="LiveId" clId="{7BA86E26-F83A-CD45-BC83-AA6A0C82789E}" dt="2020-10-21T14:57:29.886" v="1471" actId="26606"/>
          <ac:spMkLst>
            <pc:docMk/>
            <pc:sldMk cId="3350832217" sldId="271"/>
            <ac:spMk id="34" creationId="{791BE6C0-4118-460B-90C2-16004124745E}"/>
          </ac:spMkLst>
        </pc:spChg>
        <pc:spChg chg="add">
          <ac:chgData name="Server Web" userId="a242bdcf9c975275" providerId="LiveId" clId="{7BA86E26-F83A-CD45-BC83-AA6A0C82789E}" dt="2020-10-21T14:57:29.886" v="1471" actId="26606"/>
          <ac:spMkLst>
            <pc:docMk/>
            <pc:sldMk cId="3350832217" sldId="271"/>
            <ac:spMk id="36" creationId="{15B5C763-A6E8-4D31-B139-30D083B824FF}"/>
          </ac:spMkLst>
        </pc:spChg>
        <pc:picChg chg="add mod">
          <ac:chgData name="Server Web" userId="a242bdcf9c975275" providerId="LiveId" clId="{7BA86E26-F83A-CD45-BC83-AA6A0C82789E}" dt="2020-10-21T14:57:29.886" v="1471" actId="26606"/>
          <ac:picMkLst>
            <pc:docMk/>
            <pc:sldMk cId="3350832217" sldId="271"/>
            <ac:picMk id="5" creationId="{70FE948F-3BCB-4743-98B4-513E1FA1CC48}"/>
          </ac:picMkLst>
        </pc:picChg>
        <pc:picChg chg="add">
          <ac:chgData name="Server Web" userId="a242bdcf9c975275" providerId="LiveId" clId="{7BA86E26-F83A-CD45-BC83-AA6A0C82789E}" dt="2020-10-21T14:57:29.886" v="1471" actId="26606"/>
          <ac:picMkLst>
            <pc:docMk/>
            <pc:sldMk cId="3350832217" sldId="271"/>
            <ac:picMk id="10" creationId="{01AF5FBB-9FDC-4D75-9DD6-DAF01ED197A0}"/>
          </ac:picMkLst>
        </pc:picChg>
        <pc:picChg chg="add">
          <ac:chgData name="Server Web" userId="a242bdcf9c975275" providerId="LiveId" clId="{7BA86E26-F83A-CD45-BC83-AA6A0C82789E}" dt="2020-10-21T14:57:29.886" v="1471" actId="26606"/>
          <ac:picMkLst>
            <pc:docMk/>
            <pc:sldMk cId="3350832217" sldId="271"/>
            <ac:picMk id="12" creationId="{933BBBE6-F4CF-483E-BA74-B51421B4D93F}"/>
          </ac:picMkLst>
        </pc:picChg>
        <pc:picChg chg="add">
          <ac:chgData name="Server Web" userId="a242bdcf9c975275" providerId="LiveId" clId="{7BA86E26-F83A-CD45-BC83-AA6A0C82789E}" dt="2020-10-21T14:57:29.886" v="1471" actId="26606"/>
          <ac:picMkLst>
            <pc:docMk/>
            <pc:sldMk cId="3350832217" sldId="271"/>
            <ac:picMk id="26" creationId="{6ABBD51A-FA48-44B8-B184-A40D7F134F1C}"/>
          </ac:picMkLst>
        </pc:picChg>
        <pc:picChg chg="add">
          <ac:chgData name="Server Web" userId="a242bdcf9c975275" providerId="LiveId" clId="{7BA86E26-F83A-CD45-BC83-AA6A0C82789E}" dt="2020-10-21T14:57:29.886" v="1471" actId="26606"/>
          <ac:picMkLst>
            <pc:docMk/>
            <pc:sldMk cId="3350832217" sldId="271"/>
            <ac:picMk id="28" creationId="{510188A9-F0D9-4FE9-85DC-2179145278CD}"/>
          </ac:picMkLst>
        </pc:picChg>
      </pc:sldChg>
      <pc:sldChg chg="addSp delSp modSp new mod setBg">
        <pc:chgData name="Server Web" userId="a242bdcf9c975275" providerId="LiveId" clId="{7BA86E26-F83A-CD45-BC83-AA6A0C82789E}" dt="2020-10-21T14:58:45.659" v="1486" actId="2711"/>
        <pc:sldMkLst>
          <pc:docMk/>
          <pc:sldMk cId="2263289677" sldId="272"/>
        </pc:sldMkLst>
        <pc:spChg chg="mod">
          <ac:chgData name="Server Web" userId="a242bdcf9c975275" providerId="LiveId" clId="{7BA86E26-F83A-CD45-BC83-AA6A0C82789E}" dt="2020-10-21T14:58:45.659" v="1486" actId="2711"/>
          <ac:spMkLst>
            <pc:docMk/>
            <pc:sldMk cId="2263289677" sldId="272"/>
            <ac:spMk id="2" creationId="{F5B77A55-DA1D-3540-9F1F-A72C8E8DE3E8}"/>
          </ac:spMkLst>
        </pc:spChg>
        <pc:spChg chg="del">
          <ac:chgData name="Server Web" userId="a242bdcf9c975275" providerId="LiveId" clId="{7BA86E26-F83A-CD45-BC83-AA6A0C82789E}" dt="2020-10-21T14:58:31.503" v="1484" actId="931"/>
          <ac:spMkLst>
            <pc:docMk/>
            <pc:sldMk cId="2263289677" sldId="272"/>
            <ac:spMk id="3" creationId="{28C7D135-7206-184A-957F-7C99EB1AC2A1}"/>
          </ac:spMkLst>
        </pc:spChg>
        <pc:spChg chg="add">
          <ac:chgData name="Server Web" userId="a242bdcf9c975275" providerId="LiveId" clId="{7BA86E26-F83A-CD45-BC83-AA6A0C82789E}" dt="2020-10-21T14:58:35.667" v="1485" actId="26606"/>
          <ac:spMkLst>
            <pc:docMk/>
            <pc:sldMk cId="2263289677" sldId="272"/>
            <ac:spMk id="14" creationId="{4C790028-99AE-4AE4-8269-9913E2D50625}"/>
          </ac:spMkLst>
        </pc:spChg>
        <pc:spChg chg="add">
          <ac:chgData name="Server Web" userId="a242bdcf9c975275" providerId="LiveId" clId="{7BA86E26-F83A-CD45-BC83-AA6A0C82789E}" dt="2020-10-21T14:58:35.667" v="1485" actId="26606"/>
          <ac:spMkLst>
            <pc:docMk/>
            <pc:sldMk cId="2263289677" sldId="272"/>
            <ac:spMk id="16" creationId="{06936A2A-FE08-4EE0-A409-3EF3FA2448DE}"/>
          </ac:spMkLst>
        </pc:spChg>
        <pc:spChg chg="add">
          <ac:chgData name="Server Web" userId="a242bdcf9c975275" providerId="LiveId" clId="{7BA86E26-F83A-CD45-BC83-AA6A0C82789E}" dt="2020-10-21T14:58:35.667" v="1485" actId="26606"/>
          <ac:spMkLst>
            <pc:docMk/>
            <pc:sldMk cId="2263289677" sldId="272"/>
            <ac:spMk id="18" creationId="{BAF0407B-48CB-4C05-B0D7-7A69A0D407F1}"/>
          </ac:spMkLst>
        </pc:spChg>
        <pc:spChg chg="add">
          <ac:chgData name="Server Web" userId="a242bdcf9c975275" providerId="LiveId" clId="{7BA86E26-F83A-CD45-BC83-AA6A0C82789E}" dt="2020-10-21T14:58:35.667" v="1485" actId="26606"/>
          <ac:spMkLst>
            <pc:docMk/>
            <pc:sldMk cId="2263289677" sldId="272"/>
            <ac:spMk id="20" creationId="{ADC50C3D-0DA0-4914-B5B4-D1819CC69813}"/>
          </ac:spMkLst>
        </pc:spChg>
        <pc:spChg chg="add">
          <ac:chgData name="Server Web" userId="a242bdcf9c975275" providerId="LiveId" clId="{7BA86E26-F83A-CD45-BC83-AA6A0C82789E}" dt="2020-10-21T14:58:35.667" v="1485" actId="26606"/>
          <ac:spMkLst>
            <pc:docMk/>
            <pc:sldMk cId="2263289677" sldId="272"/>
            <ac:spMk id="22" creationId="{8CF9E583-1A92-4144-B4FA-81D98317FA04}"/>
          </ac:spMkLst>
        </pc:spChg>
        <pc:spChg chg="add">
          <ac:chgData name="Server Web" userId="a242bdcf9c975275" providerId="LiveId" clId="{7BA86E26-F83A-CD45-BC83-AA6A0C82789E}" dt="2020-10-21T14:58:35.667" v="1485" actId="26606"/>
          <ac:spMkLst>
            <pc:docMk/>
            <pc:sldMk cId="2263289677" sldId="272"/>
            <ac:spMk id="24" creationId="{55980737-1E33-40A8-819D-C20C41E4F7E5}"/>
          </ac:spMkLst>
        </pc:spChg>
        <pc:spChg chg="add">
          <ac:chgData name="Server Web" userId="a242bdcf9c975275" providerId="LiveId" clId="{7BA86E26-F83A-CD45-BC83-AA6A0C82789E}" dt="2020-10-21T14:58:35.667" v="1485" actId="26606"/>
          <ac:spMkLst>
            <pc:docMk/>
            <pc:sldMk cId="2263289677" sldId="272"/>
            <ac:spMk id="30" creationId="{32927575-BD84-44B6-BE49-E0C7EDD0E696}"/>
          </ac:spMkLst>
        </pc:spChg>
        <pc:spChg chg="add">
          <ac:chgData name="Server Web" userId="a242bdcf9c975275" providerId="LiveId" clId="{7BA86E26-F83A-CD45-BC83-AA6A0C82789E}" dt="2020-10-21T14:58:35.667" v="1485" actId="26606"/>
          <ac:spMkLst>
            <pc:docMk/>
            <pc:sldMk cId="2263289677" sldId="272"/>
            <ac:spMk id="32" creationId="{73FDF09A-B960-49F4-BAEB-DA397BDCD4EB}"/>
          </ac:spMkLst>
        </pc:spChg>
        <pc:spChg chg="add">
          <ac:chgData name="Server Web" userId="a242bdcf9c975275" providerId="LiveId" clId="{7BA86E26-F83A-CD45-BC83-AA6A0C82789E}" dt="2020-10-21T14:58:35.667" v="1485" actId="26606"/>
          <ac:spMkLst>
            <pc:docMk/>
            <pc:sldMk cId="2263289677" sldId="272"/>
            <ac:spMk id="34" creationId="{791BE6C0-4118-460B-90C2-16004124745E}"/>
          </ac:spMkLst>
        </pc:spChg>
        <pc:spChg chg="add">
          <ac:chgData name="Server Web" userId="a242bdcf9c975275" providerId="LiveId" clId="{7BA86E26-F83A-CD45-BC83-AA6A0C82789E}" dt="2020-10-21T14:58:35.667" v="1485" actId="26606"/>
          <ac:spMkLst>
            <pc:docMk/>
            <pc:sldMk cId="2263289677" sldId="272"/>
            <ac:spMk id="36" creationId="{15B5C763-A6E8-4D31-B139-30D083B824FF}"/>
          </ac:spMkLst>
        </pc:spChg>
        <pc:picChg chg="add mod">
          <ac:chgData name="Server Web" userId="a242bdcf9c975275" providerId="LiveId" clId="{7BA86E26-F83A-CD45-BC83-AA6A0C82789E}" dt="2020-10-21T14:58:35.667" v="1485" actId="26606"/>
          <ac:picMkLst>
            <pc:docMk/>
            <pc:sldMk cId="2263289677" sldId="272"/>
            <ac:picMk id="5" creationId="{4809362D-5A75-A741-8AC3-458EF1C11023}"/>
          </ac:picMkLst>
        </pc:picChg>
        <pc:picChg chg="add">
          <ac:chgData name="Server Web" userId="a242bdcf9c975275" providerId="LiveId" clId="{7BA86E26-F83A-CD45-BC83-AA6A0C82789E}" dt="2020-10-21T14:58:35.667" v="1485" actId="26606"/>
          <ac:picMkLst>
            <pc:docMk/>
            <pc:sldMk cId="2263289677" sldId="272"/>
            <ac:picMk id="10" creationId="{01AF5FBB-9FDC-4D75-9DD6-DAF01ED197A0}"/>
          </ac:picMkLst>
        </pc:picChg>
        <pc:picChg chg="add">
          <ac:chgData name="Server Web" userId="a242bdcf9c975275" providerId="LiveId" clId="{7BA86E26-F83A-CD45-BC83-AA6A0C82789E}" dt="2020-10-21T14:58:35.667" v="1485" actId="26606"/>
          <ac:picMkLst>
            <pc:docMk/>
            <pc:sldMk cId="2263289677" sldId="272"/>
            <ac:picMk id="12" creationId="{933BBBE6-F4CF-483E-BA74-B51421B4D93F}"/>
          </ac:picMkLst>
        </pc:picChg>
        <pc:picChg chg="add">
          <ac:chgData name="Server Web" userId="a242bdcf9c975275" providerId="LiveId" clId="{7BA86E26-F83A-CD45-BC83-AA6A0C82789E}" dt="2020-10-21T14:58:35.667" v="1485" actId="26606"/>
          <ac:picMkLst>
            <pc:docMk/>
            <pc:sldMk cId="2263289677" sldId="272"/>
            <ac:picMk id="26" creationId="{6ABBD51A-FA48-44B8-B184-A40D7F134F1C}"/>
          </ac:picMkLst>
        </pc:picChg>
        <pc:picChg chg="add">
          <ac:chgData name="Server Web" userId="a242bdcf9c975275" providerId="LiveId" clId="{7BA86E26-F83A-CD45-BC83-AA6A0C82789E}" dt="2020-10-21T14:58:35.667" v="1485" actId="26606"/>
          <ac:picMkLst>
            <pc:docMk/>
            <pc:sldMk cId="2263289677" sldId="272"/>
            <ac:picMk id="28" creationId="{510188A9-F0D9-4FE9-85DC-2179145278CD}"/>
          </ac:picMkLst>
        </pc:picChg>
      </pc:sldChg>
      <pc:sldChg chg="addSp delSp modSp new mod setBg">
        <pc:chgData name="Server Web" userId="a242bdcf9c975275" providerId="LiveId" clId="{7BA86E26-F83A-CD45-BC83-AA6A0C82789E}" dt="2020-10-21T14:59:50.998" v="1501" actId="2711"/>
        <pc:sldMkLst>
          <pc:docMk/>
          <pc:sldMk cId="1699171758" sldId="273"/>
        </pc:sldMkLst>
        <pc:spChg chg="mod">
          <ac:chgData name="Server Web" userId="a242bdcf9c975275" providerId="LiveId" clId="{7BA86E26-F83A-CD45-BC83-AA6A0C82789E}" dt="2020-10-21T14:59:50.998" v="1501" actId="2711"/>
          <ac:spMkLst>
            <pc:docMk/>
            <pc:sldMk cId="1699171758" sldId="273"/>
            <ac:spMk id="2" creationId="{3E10765C-3FED-9649-A5E9-D399FC6A42E0}"/>
          </ac:spMkLst>
        </pc:spChg>
        <pc:spChg chg="del">
          <ac:chgData name="Server Web" userId="a242bdcf9c975275" providerId="LiveId" clId="{7BA86E26-F83A-CD45-BC83-AA6A0C82789E}" dt="2020-10-21T14:59:22.513" v="1498" actId="931"/>
          <ac:spMkLst>
            <pc:docMk/>
            <pc:sldMk cId="1699171758" sldId="273"/>
            <ac:spMk id="3" creationId="{A2233C16-2673-2A41-8043-9C20BC471285}"/>
          </ac:spMkLst>
        </pc:spChg>
        <pc:spChg chg="add">
          <ac:chgData name="Server Web" userId="a242bdcf9c975275" providerId="LiveId" clId="{7BA86E26-F83A-CD45-BC83-AA6A0C82789E}" dt="2020-10-21T14:59:25.992" v="1499" actId="26606"/>
          <ac:spMkLst>
            <pc:docMk/>
            <pc:sldMk cId="1699171758" sldId="273"/>
            <ac:spMk id="14" creationId="{4C790028-99AE-4AE4-8269-9913E2D50625}"/>
          </ac:spMkLst>
        </pc:spChg>
        <pc:spChg chg="add">
          <ac:chgData name="Server Web" userId="a242bdcf9c975275" providerId="LiveId" clId="{7BA86E26-F83A-CD45-BC83-AA6A0C82789E}" dt="2020-10-21T14:59:25.992" v="1499" actId="26606"/>
          <ac:spMkLst>
            <pc:docMk/>
            <pc:sldMk cId="1699171758" sldId="273"/>
            <ac:spMk id="16" creationId="{06936A2A-FE08-4EE0-A409-3EF3FA2448DE}"/>
          </ac:spMkLst>
        </pc:spChg>
        <pc:spChg chg="add">
          <ac:chgData name="Server Web" userId="a242bdcf9c975275" providerId="LiveId" clId="{7BA86E26-F83A-CD45-BC83-AA6A0C82789E}" dt="2020-10-21T14:59:25.992" v="1499" actId="26606"/>
          <ac:spMkLst>
            <pc:docMk/>
            <pc:sldMk cId="1699171758" sldId="273"/>
            <ac:spMk id="18" creationId="{BAF0407B-48CB-4C05-B0D7-7A69A0D407F1}"/>
          </ac:spMkLst>
        </pc:spChg>
        <pc:spChg chg="add">
          <ac:chgData name="Server Web" userId="a242bdcf9c975275" providerId="LiveId" clId="{7BA86E26-F83A-CD45-BC83-AA6A0C82789E}" dt="2020-10-21T14:59:25.992" v="1499" actId="26606"/>
          <ac:spMkLst>
            <pc:docMk/>
            <pc:sldMk cId="1699171758" sldId="273"/>
            <ac:spMk id="20" creationId="{ADC50C3D-0DA0-4914-B5B4-D1819CC69813}"/>
          </ac:spMkLst>
        </pc:spChg>
        <pc:spChg chg="add">
          <ac:chgData name="Server Web" userId="a242bdcf9c975275" providerId="LiveId" clId="{7BA86E26-F83A-CD45-BC83-AA6A0C82789E}" dt="2020-10-21T14:59:25.992" v="1499" actId="26606"/>
          <ac:spMkLst>
            <pc:docMk/>
            <pc:sldMk cId="1699171758" sldId="273"/>
            <ac:spMk id="22" creationId="{8CF9E583-1A92-4144-B4FA-81D98317FA04}"/>
          </ac:spMkLst>
        </pc:spChg>
        <pc:spChg chg="add">
          <ac:chgData name="Server Web" userId="a242bdcf9c975275" providerId="LiveId" clId="{7BA86E26-F83A-CD45-BC83-AA6A0C82789E}" dt="2020-10-21T14:59:25.992" v="1499" actId="26606"/>
          <ac:spMkLst>
            <pc:docMk/>
            <pc:sldMk cId="1699171758" sldId="273"/>
            <ac:spMk id="24" creationId="{55980737-1E33-40A8-819D-C20C41E4F7E5}"/>
          </ac:spMkLst>
        </pc:spChg>
        <pc:spChg chg="add">
          <ac:chgData name="Server Web" userId="a242bdcf9c975275" providerId="LiveId" clId="{7BA86E26-F83A-CD45-BC83-AA6A0C82789E}" dt="2020-10-21T14:59:25.992" v="1499" actId="26606"/>
          <ac:spMkLst>
            <pc:docMk/>
            <pc:sldMk cId="1699171758" sldId="273"/>
            <ac:spMk id="30" creationId="{32927575-BD84-44B6-BE49-E0C7EDD0E696}"/>
          </ac:spMkLst>
        </pc:spChg>
        <pc:spChg chg="add">
          <ac:chgData name="Server Web" userId="a242bdcf9c975275" providerId="LiveId" clId="{7BA86E26-F83A-CD45-BC83-AA6A0C82789E}" dt="2020-10-21T14:59:25.992" v="1499" actId="26606"/>
          <ac:spMkLst>
            <pc:docMk/>
            <pc:sldMk cId="1699171758" sldId="273"/>
            <ac:spMk id="32" creationId="{73FDF09A-B960-49F4-BAEB-DA397BDCD4EB}"/>
          </ac:spMkLst>
        </pc:spChg>
        <pc:spChg chg="add">
          <ac:chgData name="Server Web" userId="a242bdcf9c975275" providerId="LiveId" clId="{7BA86E26-F83A-CD45-BC83-AA6A0C82789E}" dt="2020-10-21T14:59:25.992" v="1499" actId="26606"/>
          <ac:spMkLst>
            <pc:docMk/>
            <pc:sldMk cId="1699171758" sldId="273"/>
            <ac:spMk id="34" creationId="{791BE6C0-4118-460B-90C2-16004124745E}"/>
          </ac:spMkLst>
        </pc:spChg>
        <pc:spChg chg="add">
          <ac:chgData name="Server Web" userId="a242bdcf9c975275" providerId="LiveId" clId="{7BA86E26-F83A-CD45-BC83-AA6A0C82789E}" dt="2020-10-21T14:59:25.992" v="1499" actId="26606"/>
          <ac:spMkLst>
            <pc:docMk/>
            <pc:sldMk cId="1699171758" sldId="273"/>
            <ac:spMk id="36" creationId="{15B5C763-A6E8-4D31-B139-30D083B824FF}"/>
          </ac:spMkLst>
        </pc:spChg>
        <pc:picChg chg="add mod">
          <ac:chgData name="Server Web" userId="a242bdcf9c975275" providerId="LiveId" clId="{7BA86E26-F83A-CD45-BC83-AA6A0C82789E}" dt="2020-10-21T14:59:25.992" v="1499" actId="26606"/>
          <ac:picMkLst>
            <pc:docMk/>
            <pc:sldMk cId="1699171758" sldId="273"/>
            <ac:picMk id="5" creationId="{56040D4D-AE0C-D14D-9B25-78CBCCD0AEC9}"/>
          </ac:picMkLst>
        </pc:picChg>
        <pc:picChg chg="add">
          <ac:chgData name="Server Web" userId="a242bdcf9c975275" providerId="LiveId" clId="{7BA86E26-F83A-CD45-BC83-AA6A0C82789E}" dt="2020-10-21T14:59:25.992" v="1499" actId="26606"/>
          <ac:picMkLst>
            <pc:docMk/>
            <pc:sldMk cId="1699171758" sldId="273"/>
            <ac:picMk id="10" creationId="{01AF5FBB-9FDC-4D75-9DD6-DAF01ED197A0}"/>
          </ac:picMkLst>
        </pc:picChg>
        <pc:picChg chg="add">
          <ac:chgData name="Server Web" userId="a242bdcf9c975275" providerId="LiveId" clId="{7BA86E26-F83A-CD45-BC83-AA6A0C82789E}" dt="2020-10-21T14:59:25.992" v="1499" actId="26606"/>
          <ac:picMkLst>
            <pc:docMk/>
            <pc:sldMk cId="1699171758" sldId="273"/>
            <ac:picMk id="12" creationId="{933BBBE6-F4CF-483E-BA74-B51421B4D93F}"/>
          </ac:picMkLst>
        </pc:picChg>
        <pc:picChg chg="add">
          <ac:chgData name="Server Web" userId="a242bdcf9c975275" providerId="LiveId" clId="{7BA86E26-F83A-CD45-BC83-AA6A0C82789E}" dt="2020-10-21T14:59:25.992" v="1499" actId="26606"/>
          <ac:picMkLst>
            <pc:docMk/>
            <pc:sldMk cId="1699171758" sldId="273"/>
            <ac:picMk id="26" creationId="{6ABBD51A-FA48-44B8-B184-A40D7F134F1C}"/>
          </ac:picMkLst>
        </pc:picChg>
        <pc:picChg chg="add">
          <ac:chgData name="Server Web" userId="a242bdcf9c975275" providerId="LiveId" clId="{7BA86E26-F83A-CD45-BC83-AA6A0C82789E}" dt="2020-10-21T14:59:25.992" v="1499" actId="26606"/>
          <ac:picMkLst>
            <pc:docMk/>
            <pc:sldMk cId="1699171758" sldId="273"/>
            <ac:picMk id="28" creationId="{510188A9-F0D9-4FE9-85DC-2179145278CD}"/>
          </ac:picMkLst>
        </pc:picChg>
      </pc:sldChg>
      <pc:sldChg chg="addSp delSp modSp new mod setBg">
        <pc:chgData name="Server Web" userId="a242bdcf9c975275" providerId="LiveId" clId="{7BA86E26-F83A-CD45-BC83-AA6A0C82789E}" dt="2020-10-21T15:00:49.724" v="1516" actId="2711"/>
        <pc:sldMkLst>
          <pc:docMk/>
          <pc:sldMk cId="1116707424" sldId="274"/>
        </pc:sldMkLst>
        <pc:spChg chg="mod">
          <ac:chgData name="Server Web" userId="a242bdcf9c975275" providerId="LiveId" clId="{7BA86E26-F83A-CD45-BC83-AA6A0C82789E}" dt="2020-10-21T15:00:49.724" v="1516" actId="2711"/>
          <ac:spMkLst>
            <pc:docMk/>
            <pc:sldMk cId="1116707424" sldId="274"/>
            <ac:spMk id="2" creationId="{484E7379-91F8-0945-96CC-08413FDE54D3}"/>
          </ac:spMkLst>
        </pc:spChg>
        <pc:spChg chg="del">
          <ac:chgData name="Server Web" userId="a242bdcf9c975275" providerId="LiveId" clId="{7BA86E26-F83A-CD45-BC83-AA6A0C82789E}" dt="2020-10-21T15:00:38.156" v="1514" actId="931"/>
          <ac:spMkLst>
            <pc:docMk/>
            <pc:sldMk cId="1116707424" sldId="274"/>
            <ac:spMk id="3" creationId="{AC0E1236-8629-414A-8617-41D81ED7000C}"/>
          </ac:spMkLst>
        </pc:spChg>
        <pc:spChg chg="add">
          <ac:chgData name="Server Web" userId="a242bdcf9c975275" providerId="LiveId" clId="{7BA86E26-F83A-CD45-BC83-AA6A0C82789E}" dt="2020-10-21T15:00:40.463" v="1515" actId="26606"/>
          <ac:spMkLst>
            <pc:docMk/>
            <pc:sldMk cId="1116707424" sldId="274"/>
            <ac:spMk id="14" creationId="{4C790028-99AE-4AE4-8269-9913E2D50625}"/>
          </ac:spMkLst>
        </pc:spChg>
        <pc:spChg chg="add">
          <ac:chgData name="Server Web" userId="a242bdcf9c975275" providerId="LiveId" clId="{7BA86E26-F83A-CD45-BC83-AA6A0C82789E}" dt="2020-10-21T15:00:40.463" v="1515" actId="26606"/>
          <ac:spMkLst>
            <pc:docMk/>
            <pc:sldMk cId="1116707424" sldId="274"/>
            <ac:spMk id="16" creationId="{06936A2A-FE08-4EE0-A409-3EF3FA2448DE}"/>
          </ac:spMkLst>
        </pc:spChg>
        <pc:spChg chg="add">
          <ac:chgData name="Server Web" userId="a242bdcf9c975275" providerId="LiveId" clId="{7BA86E26-F83A-CD45-BC83-AA6A0C82789E}" dt="2020-10-21T15:00:40.463" v="1515" actId="26606"/>
          <ac:spMkLst>
            <pc:docMk/>
            <pc:sldMk cId="1116707424" sldId="274"/>
            <ac:spMk id="18" creationId="{BAF0407B-48CB-4C05-B0D7-7A69A0D407F1}"/>
          </ac:spMkLst>
        </pc:spChg>
        <pc:spChg chg="add">
          <ac:chgData name="Server Web" userId="a242bdcf9c975275" providerId="LiveId" clId="{7BA86E26-F83A-CD45-BC83-AA6A0C82789E}" dt="2020-10-21T15:00:40.463" v="1515" actId="26606"/>
          <ac:spMkLst>
            <pc:docMk/>
            <pc:sldMk cId="1116707424" sldId="274"/>
            <ac:spMk id="20" creationId="{ADC50C3D-0DA0-4914-B5B4-D1819CC69813}"/>
          </ac:spMkLst>
        </pc:spChg>
        <pc:spChg chg="add">
          <ac:chgData name="Server Web" userId="a242bdcf9c975275" providerId="LiveId" clId="{7BA86E26-F83A-CD45-BC83-AA6A0C82789E}" dt="2020-10-21T15:00:40.463" v="1515" actId="26606"/>
          <ac:spMkLst>
            <pc:docMk/>
            <pc:sldMk cId="1116707424" sldId="274"/>
            <ac:spMk id="22" creationId="{8CF9E583-1A92-4144-B4FA-81D98317FA04}"/>
          </ac:spMkLst>
        </pc:spChg>
        <pc:spChg chg="add">
          <ac:chgData name="Server Web" userId="a242bdcf9c975275" providerId="LiveId" clId="{7BA86E26-F83A-CD45-BC83-AA6A0C82789E}" dt="2020-10-21T15:00:40.463" v="1515" actId="26606"/>
          <ac:spMkLst>
            <pc:docMk/>
            <pc:sldMk cId="1116707424" sldId="274"/>
            <ac:spMk id="24" creationId="{55980737-1E33-40A8-819D-C20C41E4F7E5}"/>
          </ac:spMkLst>
        </pc:spChg>
        <pc:spChg chg="add">
          <ac:chgData name="Server Web" userId="a242bdcf9c975275" providerId="LiveId" clId="{7BA86E26-F83A-CD45-BC83-AA6A0C82789E}" dt="2020-10-21T15:00:40.463" v="1515" actId="26606"/>
          <ac:spMkLst>
            <pc:docMk/>
            <pc:sldMk cId="1116707424" sldId="274"/>
            <ac:spMk id="30" creationId="{32927575-BD84-44B6-BE49-E0C7EDD0E696}"/>
          </ac:spMkLst>
        </pc:spChg>
        <pc:spChg chg="add">
          <ac:chgData name="Server Web" userId="a242bdcf9c975275" providerId="LiveId" clId="{7BA86E26-F83A-CD45-BC83-AA6A0C82789E}" dt="2020-10-21T15:00:40.463" v="1515" actId="26606"/>
          <ac:spMkLst>
            <pc:docMk/>
            <pc:sldMk cId="1116707424" sldId="274"/>
            <ac:spMk id="32" creationId="{73FDF09A-B960-49F4-BAEB-DA397BDCD4EB}"/>
          </ac:spMkLst>
        </pc:spChg>
        <pc:spChg chg="add">
          <ac:chgData name="Server Web" userId="a242bdcf9c975275" providerId="LiveId" clId="{7BA86E26-F83A-CD45-BC83-AA6A0C82789E}" dt="2020-10-21T15:00:40.463" v="1515" actId="26606"/>
          <ac:spMkLst>
            <pc:docMk/>
            <pc:sldMk cId="1116707424" sldId="274"/>
            <ac:spMk id="34" creationId="{791BE6C0-4118-460B-90C2-16004124745E}"/>
          </ac:spMkLst>
        </pc:spChg>
        <pc:spChg chg="add">
          <ac:chgData name="Server Web" userId="a242bdcf9c975275" providerId="LiveId" clId="{7BA86E26-F83A-CD45-BC83-AA6A0C82789E}" dt="2020-10-21T15:00:40.463" v="1515" actId="26606"/>
          <ac:spMkLst>
            <pc:docMk/>
            <pc:sldMk cId="1116707424" sldId="274"/>
            <ac:spMk id="36" creationId="{15B5C763-A6E8-4D31-B139-30D083B824FF}"/>
          </ac:spMkLst>
        </pc:spChg>
        <pc:picChg chg="add mod">
          <ac:chgData name="Server Web" userId="a242bdcf9c975275" providerId="LiveId" clId="{7BA86E26-F83A-CD45-BC83-AA6A0C82789E}" dt="2020-10-21T15:00:40.463" v="1515" actId="26606"/>
          <ac:picMkLst>
            <pc:docMk/>
            <pc:sldMk cId="1116707424" sldId="274"/>
            <ac:picMk id="5" creationId="{7A044437-6CC6-B34F-9BF8-C45D0C8910B6}"/>
          </ac:picMkLst>
        </pc:picChg>
        <pc:picChg chg="add">
          <ac:chgData name="Server Web" userId="a242bdcf9c975275" providerId="LiveId" clId="{7BA86E26-F83A-CD45-BC83-AA6A0C82789E}" dt="2020-10-21T15:00:40.463" v="1515" actId="26606"/>
          <ac:picMkLst>
            <pc:docMk/>
            <pc:sldMk cId="1116707424" sldId="274"/>
            <ac:picMk id="10" creationId="{01AF5FBB-9FDC-4D75-9DD6-DAF01ED197A0}"/>
          </ac:picMkLst>
        </pc:picChg>
        <pc:picChg chg="add">
          <ac:chgData name="Server Web" userId="a242bdcf9c975275" providerId="LiveId" clId="{7BA86E26-F83A-CD45-BC83-AA6A0C82789E}" dt="2020-10-21T15:00:40.463" v="1515" actId="26606"/>
          <ac:picMkLst>
            <pc:docMk/>
            <pc:sldMk cId="1116707424" sldId="274"/>
            <ac:picMk id="12" creationId="{933BBBE6-F4CF-483E-BA74-B51421B4D93F}"/>
          </ac:picMkLst>
        </pc:picChg>
        <pc:picChg chg="add">
          <ac:chgData name="Server Web" userId="a242bdcf9c975275" providerId="LiveId" clId="{7BA86E26-F83A-CD45-BC83-AA6A0C82789E}" dt="2020-10-21T15:00:40.463" v="1515" actId="26606"/>
          <ac:picMkLst>
            <pc:docMk/>
            <pc:sldMk cId="1116707424" sldId="274"/>
            <ac:picMk id="26" creationId="{6ABBD51A-FA48-44B8-B184-A40D7F134F1C}"/>
          </ac:picMkLst>
        </pc:picChg>
        <pc:picChg chg="add">
          <ac:chgData name="Server Web" userId="a242bdcf9c975275" providerId="LiveId" clId="{7BA86E26-F83A-CD45-BC83-AA6A0C82789E}" dt="2020-10-21T15:00:40.463" v="1515" actId="26606"/>
          <ac:picMkLst>
            <pc:docMk/>
            <pc:sldMk cId="1116707424" sldId="274"/>
            <ac:picMk id="28" creationId="{510188A9-F0D9-4FE9-85DC-2179145278CD}"/>
          </ac:picMkLst>
        </pc:picChg>
      </pc:sldChg>
      <pc:sldChg chg="addSp delSp modSp new mod setBg">
        <pc:chgData name="Server Web" userId="a242bdcf9c975275" providerId="LiveId" clId="{7BA86E26-F83A-CD45-BC83-AA6A0C82789E}" dt="2020-10-21T15:01:50.338" v="1530" actId="2711"/>
        <pc:sldMkLst>
          <pc:docMk/>
          <pc:sldMk cId="2058502745" sldId="275"/>
        </pc:sldMkLst>
        <pc:spChg chg="mod">
          <ac:chgData name="Server Web" userId="a242bdcf9c975275" providerId="LiveId" clId="{7BA86E26-F83A-CD45-BC83-AA6A0C82789E}" dt="2020-10-21T15:01:50.338" v="1530" actId="2711"/>
          <ac:spMkLst>
            <pc:docMk/>
            <pc:sldMk cId="2058502745" sldId="275"/>
            <ac:spMk id="2" creationId="{DED45F6D-910A-D541-BB0F-578A897E5FA5}"/>
          </ac:spMkLst>
        </pc:spChg>
        <pc:spChg chg="del">
          <ac:chgData name="Server Web" userId="a242bdcf9c975275" providerId="LiveId" clId="{7BA86E26-F83A-CD45-BC83-AA6A0C82789E}" dt="2020-10-21T15:01:25.257" v="1528" actId="931"/>
          <ac:spMkLst>
            <pc:docMk/>
            <pc:sldMk cId="2058502745" sldId="275"/>
            <ac:spMk id="3" creationId="{CD07061F-E5FC-8F43-B51B-23D3681A0C1F}"/>
          </ac:spMkLst>
        </pc:spChg>
        <pc:spChg chg="add">
          <ac:chgData name="Server Web" userId="a242bdcf9c975275" providerId="LiveId" clId="{7BA86E26-F83A-CD45-BC83-AA6A0C82789E}" dt="2020-10-21T15:01:32.723" v="1529" actId="26606"/>
          <ac:spMkLst>
            <pc:docMk/>
            <pc:sldMk cId="2058502745" sldId="275"/>
            <ac:spMk id="14" creationId="{4C790028-99AE-4AE4-8269-9913E2D50625}"/>
          </ac:spMkLst>
        </pc:spChg>
        <pc:spChg chg="add">
          <ac:chgData name="Server Web" userId="a242bdcf9c975275" providerId="LiveId" clId="{7BA86E26-F83A-CD45-BC83-AA6A0C82789E}" dt="2020-10-21T15:01:32.723" v="1529" actId="26606"/>
          <ac:spMkLst>
            <pc:docMk/>
            <pc:sldMk cId="2058502745" sldId="275"/>
            <ac:spMk id="16" creationId="{06936A2A-FE08-4EE0-A409-3EF3FA2448DE}"/>
          </ac:spMkLst>
        </pc:spChg>
        <pc:spChg chg="add">
          <ac:chgData name="Server Web" userId="a242bdcf9c975275" providerId="LiveId" clId="{7BA86E26-F83A-CD45-BC83-AA6A0C82789E}" dt="2020-10-21T15:01:32.723" v="1529" actId="26606"/>
          <ac:spMkLst>
            <pc:docMk/>
            <pc:sldMk cId="2058502745" sldId="275"/>
            <ac:spMk id="18" creationId="{BAF0407B-48CB-4C05-B0D7-7A69A0D407F1}"/>
          </ac:spMkLst>
        </pc:spChg>
        <pc:spChg chg="add">
          <ac:chgData name="Server Web" userId="a242bdcf9c975275" providerId="LiveId" clId="{7BA86E26-F83A-CD45-BC83-AA6A0C82789E}" dt="2020-10-21T15:01:32.723" v="1529" actId="26606"/>
          <ac:spMkLst>
            <pc:docMk/>
            <pc:sldMk cId="2058502745" sldId="275"/>
            <ac:spMk id="20" creationId="{ADC50C3D-0DA0-4914-B5B4-D1819CC69813}"/>
          </ac:spMkLst>
        </pc:spChg>
        <pc:spChg chg="add">
          <ac:chgData name="Server Web" userId="a242bdcf9c975275" providerId="LiveId" clId="{7BA86E26-F83A-CD45-BC83-AA6A0C82789E}" dt="2020-10-21T15:01:32.723" v="1529" actId="26606"/>
          <ac:spMkLst>
            <pc:docMk/>
            <pc:sldMk cId="2058502745" sldId="275"/>
            <ac:spMk id="22" creationId="{8CF9E583-1A92-4144-B4FA-81D98317FA04}"/>
          </ac:spMkLst>
        </pc:spChg>
        <pc:spChg chg="add">
          <ac:chgData name="Server Web" userId="a242bdcf9c975275" providerId="LiveId" clId="{7BA86E26-F83A-CD45-BC83-AA6A0C82789E}" dt="2020-10-21T15:01:32.723" v="1529" actId="26606"/>
          <ac:spMkLst>
            <pc:docMk/>
            <pc:sldMk cId="2058502745" sldId="275"/>
            <ac:spMk id="24" creationId="{55980737-1E33-40A8-819D-C20C41E4F7E5}"/>
          </ac:spMkLst>
        </pc:spChg>
        <pc:spChg chg="add">
          <ac:chgData name="Server Web" userId="a242bdcf9c975275" providerId="LiveId" clId="{7BA86E26-F83A-CD45-BC83-AA6A0C82789E}" dt="2020-10-21T15:01:32.723" v="1529" actId="26606"/>
          <ac:spMkLst>
            <pc:docMk/>
            <pc:sldMk cId="2058502745" sldId="275"/>
            <ac:spMk id="30" creationId="{32927575-BD84-44B6-BE49-E0C7EDD0E696}"/>
          </ac:spMkLst>
        </pc:spChg>
        <pc:spChg chg="add">
          <ac:chgData name="Server Web" userId="a242bdcf9c975275" providerId="LiveId" clId="{7BA86E26-F83A-CD45-BC83-AA6A0C82789E}" dt="2020-10-21T15:01:32.723" v="1529" actId="26606"/>
          <ac:spMkLst>
            <pc:docMk/>
            <pc:sldMk cId="2058502745" sldId="275"/>
            <ac:spMk id="32" creationId="{73FDF09A-B960-49F4-BAEB-DA397BDCD4EB}"/>
          </ac:spMkLst>
        </pc:spChg>
        <pc:spChg chg="add">
          <ac:chgData name="Server Web" userId="a242bdcf9c975275" providerId="LiveId" clId="{7BA86E26-F83A-CD45-BC83-AA6A0C82789E}" dt="2020-10-21T15:01:32.723" v="1529" actId="26606"/>
          <ac:spMkLst>
            <pc:docMk/>
            <pc:sldMk cId="2058502745" sldId="275"/>
            <ac:spMk id="34" creationId="{791BE6C0-4118-460B-90C2-16004124745E}"/>
          </ac:spMkLst>
        </pc:spChg>
        <pc:spChg chg="add">
          <ac:chgData name="Server Web" userId="a242bdcf9c975275" providerId="LiveId" clId="{7BA86E26-F83A-CD45-BC83-AA6A0C82789E}" dt="2020-10-21T15:01:32.723" v="1529" actId="26606"/>
          <ac:spMkLst>
            <pc:docMk/>
            <pc:sldMk cId="2058502745" sldId="275"/>
            <ac:spMk id="36" creationId="{15B5C763-A6E8-4D31-B139-30D083B824FF}"/>
          </ac:spMkLst>
        </pc:spChg>
        <pc:picChg chg="add mod">
          <ac:chgData name="Server Web" userId="a242bdcf9c975275" providerId="LiveId" clId="{7BA86E26-F83A-CD45-BC83-AA6A0C82789E}" dt="2020-10-21T15:01:32.723" v="1529" actId="26606"/>
          <ac:picMkLst>
            <pc:docMk/>
            <pc:sldMk cId="2058502745" sldId="275"/>
            <ac:picMk id="5" creationId="{97AE60D3-ECF0-7B4C-AD8A-DAB9B5F57544}"/>
          </ac:picMkLst>
        </pc:picChg>
        <pc:picChg chg="add">
          <ac:chgData name="Server Web" userId="a242bdcf9c975275" providerId="LiveId" clId="{7BA86E26-F83A-CD45-BC83-AA6A0C82789E}" dt="2020-10-21T15:01:32.723" v="1529" actId="26606"/>
          <ac:picMkLst>
            <pc:docMk/>
            <pc:sldMk cId="2058502745" sldId="275"/>
            <ac:picMk id="10" creationId="{01AF5FBB-9FDC-4D75-9DD6-DAF01ED197A0}"/>
          </ac:picMkLst>
        </pc:picChg>
        <pc:picChg chg="add">
          <ac:chgData name="Server Web" userId="a242bdcf9c975275" providerId="LiveId" clId="{7BA86E26-F83A-CD45-BC83-AA6A0C82789E}" dt="2020-10-21T15:01:32.723" v="1529" actId="26606"/>
          <ac:picMkLst>
            <pc:docMk/>
            <pc:sldMk cId="2058502745" sldId="275"/>
            <ac:picMk id="12" creationId="{933BBBE6-F4CF-483E-BA74-B51421B4D93F}"/>
          </ac:picMkLst>
        </pc:picChg>
        <pc:picChg chg="add">
          <ac:chgData name="Server Web" userId="a242bdcf9c975275" providerId="LiveId" clId="{7BA86E26-F83A-CD45-BC83-AA6A0C82789E}" dt="2020-10-21T15:01:32.723" v="1529" actId="26606"/>
          <ac:picMkLst>
            <pc:docMk/>
            <pc:sldMk cId="2058502745" sldId="275"/>
            <ac:picMk id="26" creationId="{6ABBD51A-FA48-44B8-B184-A40D7F134F1C}"/>
          </ac:picMkLst>
        </pc:picChg>
        <pc:picChg chg="add">
          <ac:chgData name="Server Web" userId="a242bdcf9c975275" providerId="LiveId" clId="{7BA86E26-F83A-CD45-BC83-AA6A0C82789E}" dt="2020-10-21T15:01:32.723" v="1529" actId="26606"/>
          <ac:picMkLst>
            <pc:docMk/>
            <pc:sldMk cId="2058502745" sldId="275"/>
            <ac:picMk id="28" creationId="{510188A9-F0D9-4FE9-85DC-2179145278CD}"/>
          </ac:picMkLst>
        </pc:picChg>
      </pc:sldChg>
      <pc:sldChg chg="addSp delSp modSp new mod setBg">
        <pc:chgData name="Server Web" userId="a242bdcf9c975275" providerId="LiveId" clId="{7BA86E26-F83A-CD45-BC83-AA6A0C82789E}" dt="2020-10-21T15:02:41.167" v="1543" actId="2711"/>
        <pc:sldMkLst>
          <pc:docMk/>
          <pc:sldMk cId="4224525768" sldId="276"/>
        </pc:sldMkLst>
        <pc:spChg chg="mod">
          <ac:chgData name="Server Web" userId="a242bdcf9c975275" providerId="LiveId" clId="{7BA86E26-F83A-CD45-BC83-AA6A0C82789E}" dt="2020-10-21T15:02:41.167" v="1543" actId="2711"/>
          <ac:spMkLst>
            <pc:docMk/>
            <pc:sldMk cId="4224525768" sldId="276"/>
            <ac:spMk id="2" creationId="{32E0FA30-432C-3043-AE47-D9B772CB74B0}"/>
          </ac:spMkLst>
        </pc:spChg>
        <pc:spChg chg="del">
          <ac:chgData name="Server Web" userId="a242bdcf9c975275" providerId="LiveId" clId="{7BA86E26-F83A-CD45-BC83-AA6A0C82789E}" dt="2020-10-21T15:02:23.303" v="1541" actId="931"/>
          <ac:spMkLst>
            <pc:docMk/>
            <pc:sldMk cId="4224525768" sldId="276"/>
            <ac:spMk id="3" creationId="{7D1AD3F7-0634-354A-8AC8-6F19DD28BF8D}"/>
          </ac:spMkLst>
        </pc:spChg>
        <pc:spChg chg="add">
          <ac:chgData name="Server Web" userId="a242bdcf9c975275" providerId="LiveId" clId="{7BA86E26-F83A-CD45-BC83-AA6A0C82789E}" dt="2020-10-21T15:02:32.462" v="1542" actId="26606"/>
          <ac:spMkLst>
            <pc:docMk/>
            <pc:sldMk cId="4224525768" sldId="276"/>
            <ac:spMk id="14" creationId="{4C790028-99AE-4AE4-8269-9913E2D50625}"/>
          </ac:spMkLst>
        </pc:spChg>
        <pc:spChg chg="add">
          <ac:chgData name="Server Web" userId="a242bdcf9c975275" providerId="LiveId" clId="{7BA86E26-F83A-CD45-BC83-AA6A0C82789E}" dt="2020-10-21T15:02:32.462" v="1542" actId="26606"/>
          <ac:spMkLst>
            <pc:docMk/>
            <pc:sldMk cId="4224525768" sldId="276"/>
            <ac:spMk id="16" creationId="{06936A2A-FE08-4EE0-A409-3EF3FA2448DE}"/>
          </ac:spMkLst>
        </pc:spChg>
        <pc:spChg chg="add">
          <ac:chgData name="Server Web" userId="a242bdcf9c975275" providerId="LiveId" clId="{7BA86E26-F83A-CD45-BC83-AA6A0C82789E}" dt="2020-10-21T15:02:32.462" v="1542" actId="26606"/>
          <ac:spMkLst>
            <pc:docMk/>
            <pc:sldMk cId="4224525768" sldId="276"/>
            <ac:spMk id="18" creationId="{BAF0407B-48CB-4C05-B0D7-7A69A0D407F1}"/>
          </ac:spMkLst>
        </pc:spChg>
        <pc:spChg chg="add">
          <ac:chgData name="Server Web" userId="a242bdcf9c975275" providerId="LiveId" clId="{7BA86E26-F83A-CD45-BC83-AA6A0C82789E}" dt="2020-10-21T15:02:32.462" v="1542" actId="26606"/>
          <ac:spMkLst>
            <pc:docMk/>
            <pc:sldMk cId="4224525768" sldId="276"/>
            <ac:spMk id="20" creationId="{ADC50C3D-0DA0-4914-B5B4-D1819CC69813}"/>
          </ac:spMkLst>
        </pc:spChg>
        <pc:spChg chg="add">
          <ac:chgData name="Server Web" userId="a242bdcf9c975275" providerId="LiveId" clId="{7BA86E26-F83A-CD45-BC83-AA6A0C82789E}" dt="2020-10-21T15:02:32.462" v="1542" actId="26606"/>
          <ac:spMkLst>
            <pc:docMk/>
            <pc:sldMk cId="4224525768" sldId="276"/>
            <ac:spMk id="22" creationId="{8CF9E583-1A92-4144-B4FA-81D98317FA04}"/>
          </ac:spMkLst>
        </pc:spChg>
        <pc:spChg chg="add">
          <ac:chgData name="Server Web" userId="a242bdcf9c975275" providerId="LiveId" clId="{7BA86E26-F83A-CD45-BC83-AA6A0C82789E}" dt="2020-10-21T15:02:32.462" v="1542" actId="26606"/>
          <ac:spMkLst>
            <pc:docMk/>
            <pc:sldMk cId="4224525768" sldId="276"/>
            <ac:spMk id="24" creationId="{55980737-1E33-40A8-819D-C20C41E4F7E5}"/>
          </ac:spMkLst>
        </pc:spChg>
        <pc:spChg chg="add">
          <ac:chgData name="Server Web" userId="a242bdcf9c975275" providerId="LiveId" clId="{7BA86E26-F83A-CD45-BC83-AA6A0C82789E}" dt="2020-10-21T15:02:32.462" v="1542" actId="26606"/>
          <ac:spMkLst>
            <pc:docMk/>
            <pc:sldMk cId="4224525768" sldId="276"/>
            <ac:spMk id="30" creationId="{32927575-BD84-44B6-BE49-E0C7EDD0E696}"/>
          </ac:spMkLst>
        </pc:spChg>
        <pc:spChg chg="add">
          <ac:chgData name="Server Web" userId="a242bdcf9c975275" providerId="LiveId" clId="{7BA86E26-F83A-CD45-BC83-AA6A0C82789E}" dt="2020-10-21T15:02:32.462" v="1542" actId="26606"/>
          <ac:spMkLst>
            <pc:docMk/>
            <pc:sldMk cId="4224525768" sldId="276"/>
            <ac:spMk id="32" creationId="{73FDF09A-B960-49F4-BAEB-DA397BDCD4EB}"/>
          </ac:spMkLst>
        </pc:spChg>
        <pc:spChg chg="add">
          <ac:chgData name="Server Web" userId="a242bdcf9c975275" providerId="LiveId" clId="{7BA86E26-F83A-CD45-BC83-AA6A0C82789E}" dt="2020-10-21T15:02:32.462" v="1542" actId="26606"/>
          <ac:spMkLst>
            <pc:docMk/>
            <pc:sldMk cId="4224525768" sldId="276"/>
            <ac:spMk id="34" creationId="{791BE6C0-4118-460B-90C2-16004124745E}"/>
          </ac:spMkLst>
        </pc:spChg>
        <pc:spChg chg="add">
          <ac:chgData name="Server Web" userId="a242bdcf9c975275" providerId="LiveId" clId="{7BA86E26-F83A-CD45-BC83-AA6A0C82789E}" dt="2020-10-21T15:02:32.462" v="1542" actId="26606"/>
          <ac:spMkLst>
            <pc:docMk/>
            <pc:sldMk cId="4224525768" sldId="276"/>
            <ac:spMk id="36" creationId="{15B5C763-A6E8-4D31-B139-30D083B824FF}"/>
          </ac:spMkLst>
        </pc:spChg>
        <pc:picChg chg="add mod">
          <ac:chgData name="Server Web" userId="a242bdcf9c975275" providerId="LiveId" clId="{7BA86E26-F83A-CD45-BC83-AA6A0C82789E}" dt="2020-10-21T15:02:32.462" v="1542" actId="26606"/>
          <ac:picMkLst>
            <pc:docMk/>
            <pc:sldMk cId="4224525768" sldId="276"/>
            <ac:picMk id="5" creationId="{77E1D50F-B88C-184B-B716-34C146B80568}"/>
          </ac:picMkLst>
        </pc:picChg>
        <pc:picChg chg="add">
          <ac:chgData name="Server Web" userId="a242bdcf9c975275" providerId="LiveId" clId="{7BA86E26-F83A-CD45-BC83-AA6A0C82789E}" dt="2020-10-21T15:02:32.462" v="1542" actId="26606"/>
          <ac:picMkLst>
            <pc:docMk/>
            <pc:sldMk cId="4224525768" sldId="276"/>
            <ac:picMk id="10" creationId="{01AF5FBB-9FDC-4D75-9DD6-DAF01ED197A0}"/>
          </ac:picMkLst>
        </pc:picChg>
        <pc:picChg chg="add">
          <ac:chgData name="Server Web" userId="a242bdcf9c975275" providerId="LiveId" clId="{7BA86E26-F83A-CD45-BC83-AA6A0C82789E}" dt="2020-10-21T15:02:32.462" v="1542" actId="26606"/>
          <ac:picMkLst>
            <pc:docMk/>
            <pc:sldMk cId="4224525768" sldId="276"/>
            <ac:picMk id="12" creationId="{933BBBE6-F4CF-483E-BA74-B51421B4D93F}"/>
          </ac:picMkLst>
        </pc:picChg>
        <pc:picChg chg="add">
          <ac:chgData name="Server Web" userId="a242bdcf9c975275" providerId="LiveId" clId="{7BA86E26-F83A-CD45-BC83-AA6A0C82789E}" dt="2020-10-21T15:02:32.462" v="1542" actId="26606"/>
          <ac:picMkLst>
            <pc:docMk/>
            <pc:sldMk cId="4224525768" sldId="276"/>
            <ac:picMk id="26" creationId="{6ABBD51A-FA48-44B8-B184-A40D7F134F1C}"/>
          </ac:picMkLst>
        </pc:picChg>
        <pc:picChg chg="add">
          <ac:chgData name="Server Web" userId="a242bdcf9c975275" providerId="LiveId" clId="{7BA86E26-F83A-CD45-BC83-AA6A0C82789E}" dt="2020-10-21T15:02:32.462" v="1542" actId="26606"/>
          <ac:picMkLst>
            <pc:docMk/>
            <pc:sldMk cId="4224525768" sldId="276"/>
            <ac:picMk id="28" creationId="{510188A9-F0D9-4FE9-85DC-2179145278CD}"/>
          </ac:picMkLst>
        </pc:picChg>
      </pc:sldChg>
      <pc:sldChg chg="addSp delSp modSp new mod setBg">
        <pc:chgData name="Server Web" userId="a242bdcf9c975275" providerId="LiveId" clId="{7BA86E26-F83A-CD45-BC83-AA6A0C82789E}" dt="2020-10-21T15:03:24.906" v="1557" actId="2711"/>
        <pc:sldMkLst>
          <pc:docMk/>
          <pc:sldMk cId="231429880" sldId="277"/>
        </pc:sldMkLst>
        <pc:spChg chg="mod">
          <ac:chgData name="Server Web" userId="a242bdcf9c975275" providerId="LiveId" clId="{7BA86E26-F83A-CD45-BC83-AA6A0C82789E}" dt="2020-10-21T15:03:24.906" v="1557" actId="2711"/>
          <ac:spMkLst>
            <pc:docMk/>
            <pc:sldMk cId="231429880" sldId="277"/>
            <ac:spMk id="2" creationId="{5E78E890-85E2-2F4F-98F5-4C712DF32C38}"/>
          </ac:spMkLst>
        </pc:spChg>
        <pc:spChg chg="del">
          <ac:chgData name="Server Web" userId="a242bdcf9c975275" providerId="LiveId" clId="{7BA86E26-F83A-CD45-BC83-AA6A0C82789E}" dt="2020-10-21T15:03:12.527" v="1555" actId="931"/>
          <ac:spMkLst>
            <pc:docMk/>
            <pc:sldMk cId="231429880" sldId="277"/>
            <ac:spMk id="3" creationId="{A5F248D1-D40C-694A-855F-B8D2E1F2D299}"/>
          </ac:spMkLst>
        </pc:spChg>
        <pc:spChg chg="add">
          <ac:chgData name="Server Web" userId="a242bdcf9c975275" providerId="LiveId" clId="{7BA86E26-F83A-CD45-BC83-AA6A0C82789E}" dt="2020-10-21T15:03:16.056" v="1556" actId="26606"/>
          <ac:spMkLst>
            <pc:docMk/>
            <pc:sldMk cId="231429880" sldId="277"/>
            <ac:spMk id="14" creationId="{4C790028-99AE-4AE4-8269-9913E2D50625}"/>
          </ac:spMkLst>
        </pc:spChg>
        <pc:spChg chg="add">
          <ac:chgData name="Server Web" userId="a242bdcf9c975275" providerId="LiveId" clId="{7BA86E26-F83A-CD45-BC83-AA6A0C82789E}" dt="2020-10-21T15:03:16.056" v="1556" actId="26606"/>
          <ac:spMkLst>
            <pc:docMk/>
            <pc:sldMk cId="231429880" sldId="277"/>
            <ac:spMk id="16" creationId="{06936A2A-FE08-4EE0-A409-3EF3FA2448DE}"/>
          </ac:spMkLst>
        </pc:spChg>
        <pc:spChg chg="add">
          <ac:chgData name="Server Web" userId="a242bdcf9c975275" providerId="LiveId" clId="{7BA86E26-F83A-CD45-BC83-AA6A0C82789E}" dt="2020-10-21T15:03:16.056" v="1556" actId="26606"/>
          <ac:spMkLst>
            <pc:docMk/>
            <pc:sldMk cId="231429880" sldId="277"/>
            <ac:spMk id="18" creationId="{BAF0407B-48CB-4C05-B0D7-7A69A0D407F1}"/>
          </ac:spMkLst>
        </pc:spChg>
        <pc:spChg chg="add">
          <ac:chgData name="Server Web" userId="a242bdcf9c975275" providerId="LiveId" clId="{7BA86E26-F83A-CD45-BC83-AA6A0C82789E}" dt="2020-10-21T15:03:16.056" v="1556" actId="26606"/>
          <ac:spMkLst>
            <pc:docMk/>
            <pc:sldMk cId="231429880" sldId="277"/>
            <ac:spMk id="20" creationId="{ADC50C3D-0DA0-4914-B5B4-D1819CC69813}"/>
          </ac:spMkLst>
        </pc:spChg>
        <pc:spChg chg="add">
          <ac:chgData name="Server Web" userId="a242bdcf9c975275" providerId="LiveId" clId="{7BA86E26-F83A-CD45-BC83-AA6A0C82789E}" dt="2020-10-21T15:03:16.056" v="1556" actId="26606"/>
          <ac:spMkLst>
            <pc:docMk/>
            <pc:sldMk cId="231429880" sldId="277"/>
            <ac:spMk id="22" creationId="{8CF9E583-1A92-4144-B4FA-81D98317FA04}"/>
          </ac:spMkLst>
        </pc:spChg>
        <pc:spChg chg="add">
          <ac:chgData name="Server Web" userId="a242bdcf9c975275" providerId="LiveId" clId="{7BA86E26-F83A-CD45-BC83-AA6A0C82789E}" dt="2020-10-21T15:03:16.056" v="1556" actId="26606"/>
          <ac:spMkLst>
            <pc:docMk/>
            <pc:sldMk cId="231429880" sldId="277"/>
            <ac:spMk id="24" creationId="{55980737-1E33-40A8-819D-C20C41E4F7E5}"/>
          </ac:spMkLst>
        </pc:spChg>
        <pc:spChg chg="add">
          <ac:chgData name="Server Web" userId="a242bdcf9c975275" providerId="LiveId" clId="{7BA86E26-F83A-CD45-BC83-AA6A0C82789E}" dt="2020-10-21T15:03:16.056" v="1556" actId="26606"/>
          <ac:spMkLst>
            <pc:docMk/>
            <pc:sldMk cId="231429880" sldId="277"/>
            <ac:spMk id="30" creationId="{32927575-BD84-44B6-BE49-E0C7EDD0E696}"/>
          </ac:spMkLst>
        </pc:spChg>
        <pc:spChg chg="add">
          <ac:chgData name="Server Web" userId="a242bdcf9c975275" providerId="LiveId" clId="{7BA86E26-F83A-CD45-BC83-AA6A0C82789E}" dt="2020-10-21T15:03:16.056" v="1556" actId="26606"/>
          <ac:spMkLst>
            <pc:docMk/>
            <pc:sldMk cId="231429880" sldId="277"/>
            <ac:spMk id="32" creationId="{73FDF09A-B960-49F4-BAEB-DA397BDCD4EB}"/>
          </ac:spMkLst>
        </pc:spChg>
        <pc:spChg chg="add">
          <ac:chgData name="Server Web" userId="a242bdcf9c975275" providerId="LiveId" clId="{7BA86E26-F83A-CD45-BC83-AA6A0C82789E}" dt="2020-10-21T15:03:16.056" v="1556" actId="26606"/>
          <ac:spMkLst>
            <pc:docMk/>
            <pc:sldMk cId="231429880" sldId="277"/>
            <ac:spMk id="34" creationId="{791BE6C0-4118-460B-90C2-16004124745E}"/>
          </ac:spMkLst>
        </pc:spChg>
        <pc:spChg chg="add">
          <ac:chgData name="Server Web" userId="a242bdcf9c975275" providerId="LiveId" clId="{7BA86E26-F83A-CD45-BC83-AA6A0C82789E}" dt="2020-10-21T15:03:16.056" v="1556" actId="26606"/>
          <ac:spMkLst>
            <pc:docMk/>
            <pc:sldMk cId="231429880" sldId="277"/>
            <ac:spMk id="36" creationId="{15B5C763-A6E8-4D31-B139-30D083B824FF}"/>
          </ac:spMkLst>
        </pc:spChg>
        <pc:picChg chg="add mod">
          <ac:chgData name="Server Web" userId="a242bdcf9c975275" providerId="LiveId" clId="{7BA86E26-F83A-CD45-BC83-AA6A0C82789E}" dt="2020-10-21T15:03:16.056" v="1556" actId="26606"/>
          <ac:picMkLst>
            <pc:docMk/>
            <pc:sldMk cId="231429880" sldId="277"/>
            <ac:picMk id="5" creationId="{A1A83656-34F4-054A-8A09-ABE77305F25D}"/>
          </ac:picMkLst>
        </pc:picChg>
        <pc:picChg chg="add">
          <ac:chgData name="Server Web" userId="a242bdcf9c975275" providerId="LiveId" clId="{7BA86E26-F83A-CD45-BC83-AA6A0C82789E}" dt="2020-10-21T15:03:16.056" v="1556" actId="26606"/>
          <ac:picMkLst>
            <pc:docMk/>
            <pc:sldMk cId="231429880" sldId="277"/>
            <ac:picMk id="10" creationId="{01AF5FBB-9FDC-4D75-9DD6-DAF01ED197A0}"/>
          </ac:picMkLst>
        </pc:picChg>
        <pc:picChg chg="add">
          <ac:chgData name="Server Web" userId="a242bdcf9c975275" providerId="LiveId" clId="{7BA86E26-F83A-CD45-BC83-AA6A0C82789E}" dt="2020-10-21T15:03:16.056" v="1556" actId="26606"/>
          <ac:picMkLst>
            <pc:docMk/>
            <pc:sldMk cId="231429880" sldId="277"/>
            <ac:picMk id="12" creationId="{933BBBE6-F4CF-483E-BA74-B51421B4D93F}"/>
          </ac:picMkLst>
        </pc:picChg>
        <pc:picChg chg="add">
          <ac:chgData name="Server Web" userId="a242bdcf9c975275" providerId="LiveId" clId="{7BA86E26-F83A-CD45-BC83-AA6A0C82789E}" dt="2020-10-21T15:03:16.056" v="1556" actId="26606"/>
          <ac:picMkLst>
            <pc:docMk/>
            <pc:sldMk cId="231429880" sldId="277"/>
            <ac:picMk id="26" creationId="{6ABBD51A-FA48-44B8-B184-A40D7F134F1C}"/>
          </ac:picMkLst>
        </pc:picChg>
        <pc:picChg chg="add">
          <ac:chgData name="Server Web" userId="a242bdcf9c975275" providerId="LiveId" clId="{7BA86E26-F83A-CD45-BC83-AA6A0C82789E}" dt="2020-10-21T15:03:16.056" v="1556" actId="26606"/>
          <ac:picMkLst>
            <pc:docMk/>
            <pc:sldMk cId="231429880" sldId="277"/>
            <ac:picMk id="28" creationId="{510188A9-F0D9-4FE9-85DC-2179145278CD}"/>
          </ac:picMkLst>
        </pc:picChg>
      </pc:sldChg>
      <pc:sldChg chg="addSp delSp modSp new mod setBg">
        <pc:chgData name="Server Web" userId="a242bdcf9c975275" providerId="LiveId" clId="{7BA86E26-F83A-CD45-BC83-AA6A0C82789E}" dt="2020-10-21T15:04:02.955" v="1570" actId="2711"/>
        <pc:sldMkLst>
          <pc:docMk/>
          <pc:sldMk cId="4235595876" sldId="278"/>
        </pc:sldMkLst>
        <pc:spChg chg="mod">
          <ac:chgData name="Server Web" userId="a242bdcf9c975275" providerId="LiveId" clId="{7BA86E26-F83A-CD45-BC83-AA6A0C82789E}" dt="2020-10-21T15:04:02.955" v="1570" actId="2711"/>
          <ac:spMkLst>
            <pc:docMk/>
            <pc:sldMk cId="4235595876" sldId="278"/>
            <ac:spMk id="2" creationId="{70608A75-F29B-1A4C-99BF-4ECD80371A0D}"/>
          </ac:spMkLst>
        </pc:spChg>
        <pc:spChg chg="del">
          <ac:chgData name="Server Web" userId="a242bdcf9c975275" providerId="LiveId" clId="{7BA86E26-F83A-CD45-BC83-AA6A0C82789E}" dt="2020-10-21T15:03:51.507" v="1568" actId="931"/>
          <ac:spMkLst>
            <pc:docMk/>
            <pc:sldMk cId="4235595876" sldId="278"/>
            <ac:spMk id="3" creationId="{84ABCE54-9239-AC45-B17F-2155790DE05F}"/>
          </ac:spMkLst>
        </pc:spChg>
        <pc:spChg chg="add">
          <ac:chgData name="Server Web" userId="a242bdcf9c975275" providerId="LiveId" clId="{7BA86E26-F83A-CD45-BC83-AA6A0C82789E}" dt="2020-10-21T15:03:54.252" v="1569" actId="26606"/>
          <ac:spMkLst>
            <pc:docMk/>
            <pc:sldMk cId="4235595876" sldId="278"/>
            <ac:spMk id="14" creationId="{4C790028-99AE-4AE4-8269-9913E2D50625}"/>
          </ac:spMkLst>
        </pc:spChg>
        <pc:spChg chg="add">
          <ac:chgData name="Server Web" userId="a242bdcf9c975275" providerId="LiveId" clId="{7BA86E26-F83A-CD45-BC83-AA6A0C82789E}" dt="2020-10-21T15:03:54.252" v="1569" actId="26606"/>
          <ac:spMkLst>
            <pc:docMk/>
            <pc:sldMk cId="4235595876" sldId="278"/>
            <ac:spMk id="16" creationId="{06936A2A-FE08-4EE0-A409-3EF3FA2448DE}"/>
          </ac:spMkLst>
        </pc:spChg>
        <pc:spChg chg="add">
          <ac:chgData name="Server Web" userId="a242bdcf9c975275" providerId="LiveId" clId="{7BA86E26-F83A-CD45-BC83-AA6A0C82789E}" dt="2020-10-21T15:03:54.252" v="1569" actId="26606"/>
          <ac:spMkLst>
            <pc:docMk/>
            <pc:sldMk cId="4235595876" sldId="278"/>
            <ac:spMk id="18" creationId="{BAF0407B-48CB-4C05-B0D7-7A69A0D407F1}"/>
          </ac:spMkLst>
        </pc:spChg>
        <pc:spChg chg="add">
          <ac:chgData name="Server Web" userId="a242bdcf9c975275" providerId="LiveId" clId="{7BA86E26-F83A-CD45-BC83-AA6A0C82789E}" dt="2020-10-21T15:03:54.252" v="1569" actId="26606"/>
          <ac:spMkLst>
            <pc:docMk/>
            <pc:sldMk cId="4235595876" sldId="278"/>
            <ac:spMk id="20" creationId="{ADC50C3D-0DA0-4914-B5B4-D1819CC69813}"/>
          </ac:spMkLst>
        </pc:spChg>
        <pc:spChg chg="add">
          <ac:chgData name="Server Web" userId="a242bdcf9c975275" providerId="LiveId" clId="{7BA86E26-F83A-CD45-BC83-AA6A0C82789E}" dt="2020-10-21T15:03:54.252" v="1569" actId="26606"/>
          <ac:spMkLst>
            <pc:docMk/>
            <pc:sldMk cId="4235595876" sldId="278"/>
            <ac:spMk id="22" creationId="{8CF9E583-1A92-4144-B4FA-81D98317FA04}"/>
          </ac:spMkLst>
        </pc:spChg>
        <pc:spChg chg="add">
          <ac:chgData name="Server Web" userId="a242bdcf9c975275" providerId="LiveId" clId="{7BA86E26-F83A-CD45-BC83-AA6A0C82789E}" dt="2020-10-21T15:03:54.252" v="1569" actId="26606"/>
          <ac:spMkLst>
            <pc:docMk/>
            <pc:sldMk cId="4235595876" sldId="278"/>
            <ac:spMk id="24" creationId="{55980737-1E33-40A8-819D-C20C41E4F7E5}"/>
          </ac:spMkLst>
        </pc:spChg>
        <pc:spChg chg="add">
          <ac:chgData name="Server Web" userId="a242bdcf9c975275" providerId="LiveId" clId="{7BA86E26-F83A-CD45-BC83-AA6A0C82789E}" dt="2020-10-21T15:03:54.252" v="1569" actId="26606"/>
          <ac:spMkLst>
            <pc:docMk/>
            <pc:sldMk cId="4235595876" sldId="278"/>
            <ac:spMk id="30" creationId="{32927575-BD84-44B6-BE49-E0C7EDD0E696}"/>
          </ac:spMkLst>
        </pc:spChg>
        <pc:spChg chg="add">
          <ac:chgData name="Server Web" userId="a242bdcf9c975275" providerId="LiveId" clId="{7BA86E26-F83A-CD45-BC83-AA6A0C82789E}" dt="2020-10-21T15:03:54.252" v="1569" actId="26606"/>
          <ac:spMkLst>
            <pc:docMk/>
            <pc:sldMk cId="4235595876" sldId="278"/>
            <ac:spMk id="32" creationId="{73FDF09A-B960-49F4-BAEB-DA397BDCD4EB}"/>
          </ac:spMkLst>
        </pc:spChg>
        <pc:spChg chg="add">
          <ac:chgData name="Server Web" userId="a242bdcf9c975275" providerId="LiveId" clId="{7BA86E26-F83A-CD45-BC83-AA6A0C82789E}" dt="2020-10-21T15:03:54.252" v="1569" actId="26606"/>
          <ac:spMkLst>
            <pc:docMk/>
            <pc:sldMk cId="4235595876" sldId="278"/>
            <ac:spMk id="34" creationId="{791BE6C0-4118-460B-90C2-16004124745E}"/>
          </ac:spMkLst>
        </pc:spChg>
        <pc:spChg chg="add">
          <ac:chgData name="Server Web" userId="a242bdcf9c975275" providerId="LiveId" clId="{7BA86E26-F83A-CD45-BC83-AA6A0C82789E}" dt="2020-10-21T15:03:54.252" v="1569" actId="26606"/>
          <ac:spMkLst>
            <pc:docMk/>
            <pc:sldMk cId="4235595876" sldId="278"/>
            <ac:spMk id="36" creationId="{15B5C763-A6E8-4D31-B139-30D083B824FF}"/>
          </ac:spMkLst>
        </pc:spChg>
        <pc:picChg chg="add mod">
          <ac:chgData name="Server Web" userId="a242bdcf9c975275" providerId="LiveId" clId="{7BA86E26-F83A-CD45-BC83-AA6A0C82789E}" dt="2020-10-21T15:03:54.252" v="1569" actId="26606"/>
          <ac:picMkLst>
            <pc:docMk/>
            <pc:sldMk cId="4235595876" sldId="278"/>
            <ac:picMk id="5" creationId="{6B34FE70-D4A4-324D-B82A-3ABDAB5622E4}"/>
          </ac:picMkLst>
        </pc:picChg>
        <pc:picChg chg="add">
          <ac:chgData name="Server Web" userId="a242bdcf9c975275" providerId="LiveId" clId="{7BA86E26-F83A-CD45-BC83-AA6A0C82789E}" dt="2020-10-21T15:03:54.252" v="1569" actId="26606"/>
          <ac:picMkLst>
            <pc:docMk/>
            <pc:sldMk cId="4235595876" sldId="278"/>
            <ac:picMk id="10" creationId="{01AF5FBB-9FDC-4D75-9DD6-DAF01ED197A0}"/>
          </ac:picMkLst>
        </pc:picChg>
        <pc:picChg chg="add">
          <ac:chgData name="Server Web" userId="a242bdcf9c975275" providerId="LiveId" clId="{7BA86E26-F83A-CD45-BC83-AA6A0C82789E}" dt="2020-10-21T15:03:54.252" v="1569" actId="26606"/>
          <ac:picMkLst>
            <pc:docMk/>
            <pc:sldMk cId="4235595876" sldId="278"/>
            <ac:picMk id="12" creationId="{933BBBE6-F4CF-483E-BA74-B51421B4D93F}"/>
          </ac:picMkLst>
        </pc:picChg>
        <pc:picChg chg="add">
          <ac:chgData name="Server Web" userId="a242bdcf9c975275" providerId="LiveId" clId="{7BA86E26-F83A-CD45-BC83-AA6A0C82789E}" dt="2020-10-21T15:03:54.252" v="1569" actId="26606"/>
          <ac:picMkLst>
            <pc:docMk/>
            <pc:sldMk cId="4235595876" sldId="278"/>
            <ac:picMk id="26" creationId="{6ABBD51A-FA48-44B8-B184-A40D7F134F1C}"/>
          </ac:picMkLst>
        </pc:picChg>
        <pc:picChg chg="add">
          <ac:chgData name="Server Web" userId="a242bdcf9c975275" providerId="LiveId" clId="{7BA86E26-F83A-CD45-BC83-AA6A0C82789E}" dt="2020-10-21T15:03:54.252" v="1569" actId="26606"/>
          <ac:picMkLst>
            <pc:docMk/>
            <pc:sldMk cId="4235595876" sldId="278"/>
            <ac:picMk id="28" creationId="{510188A9-F0D9-4FE9-85DC-2179145278CD}"/>
          </ac:picMkLst>
        </pc:picChg>
      </pc:sldChg>
      <pc:sldChg chg="addSp delSp modSp new mod setBg">
        <pc:chgData name="Server Web" userId="a242bdcf9c975275" providerId="LiveId" clId="{7BA86E26-F83A-CD45-BC83-AA6A0C82789E}" dt="2020-10-21T15:08:52.286" v="1583" actId="2711"/>
        <pc:sldMkLst>
          <pc:docMk/>
          <pc:sldMk cId="707394201" sldId="279"/>
        </pc:sldMkLst>
        <pc:spChg chg="mod">
          <ac:chgData name="Server Web" userId="a242bdcf9c975275" providerId="LiveId" clId="{7BA86E26-F83A-CD45-BC83-AA6A0C82789E}" dt="2020-10-21T15:08:52.286" v="1583" actId="2711"/>
          <ac:spMkLst>
            <pc:docMk/>
            <pc:sldMk cId="707394201" sldId="279"/>
            <ac:spMk id="2" creationId="{C946B8AA-F99E-8946-84C9-631D990ECE9B}"/>
          </ac:spMkLst>
        </pc:spChg>
        <pc:spChg chg="del">
          <ac:chgData name="Server Web" userId="a242bdcf9c975275" providerId="LiveId" clId="{7BA86E26-F83A-CD45-BC83-AA6A0C82789E}" dt="2020-10-21T15:04:30.940" v="1581" actId="931"/>
          <ac:spMkLst>
            <pc:docMk/>
            <pc:sldMk cId="707394201" sldId="279"/>
            <ac:spMk id="3" creationId="{281DC5A0-E124-F147-A341-CB8661F8FA7D}"/>
          </ac:spMkLst>
        </pc:spChg>
        <pc:spChg chg="add">
          <ac:chgData name="Server Web" userId="a242bdcf9c975275" providerId="LiveId" clId="{7BA86E26-F83A-CD45-BC83-AA6A0C82789E}" dt="2020-10-21T15:08:44.560" v="1582" actId="26606"/>
          <ac:spMkLst>
            <pc:docMk/>
            <pc:sldMk cId="707394201" sldId="279"/>
            <ac:spMk id="14" creationId="{4C790028-99AE-4AE4-8269-9913E2D50625}"/>
          </ac:spMkLst>
        </pc:spChg>
        <pc:spChg chg="add">
          <ac:chgData name="Server Web" userId="a242bdcf9c975275" providerId="LiveId" clId="{7BA86E26-F83A-CD45-BC83-AA6A0C82789E}" dt="2020-10-21T15:08:44.560" v="1582" actId="26606"/>
          <ac:spMkLst>
            <pc:docMk/>
            <pc:sldMk cId="707394201" sldId="279"/>
            <ac:spMk id="16" creationId="{06936A2A-FE08-4EE0-A409-3EF3FA2448DE}"/>
          </ac:spMkLst>
        </pc:spChg>
        <pc:spChg chg="add">
          <ac:chgData name="Server Web" userId="a242bdcf9c975275" providerId="LiveId" clId="{7BA86E26-F83A-CD45-BC83-AA6A0C82789E}" dt="2020-10-21T15:08:44.560" v="1582" actId="26606"/>
          <ac:spMkLst>
            <pc:docMk/>
            <pc:sldMk cId="707394201" sldId="279"/>
            <ac:spMk id="18" creationId="{BAF0407B-48CB-4C05-B0D7-7A69A0D407F1}"/>
          </ac:spMkLst>
        </pc:spChg>
        <pc:spChg chg="add">
          <ac:chgData name="Server Web" userId="a242bdcf9c975275" providerId="LiveId" clId="{7BA86E26-F83A-CD45-BC83-AA6A0C82789E}" dt="2020-10-21T15:08:44.560" v="1582" actId="26606"/>
          <ac:spMkLst>
            <pc:docMk/>
            <pc:sldMk cId="707394201" sldId="279"/>
            <ac:spMk id="20" creationId="{ADC50C3D-0DA0-4914-B5B4-D1819CC69813}"/>
          </ac:spMkLst>
        </pc:spChg>
        <pc:spChg chg="add">
          <ac:chgData name="Server Web" userId="a242bdcf9c975275" providerId="LiveId" clId="{7BA86E26-F83A-CD45-BC83-AA6A0C82789E}" dt="2020-10-21T15:08:44.560" v="1582" actId="26606"/>
          <ac:spMkLst>
            <pc:docMk/>
            <pc:sldMk cId="707394201" sldId="279"/>
            <ac:spMk id="22" creationId="{8CF9E583-1A92-4144-B4FA-81D98317FA04}"/>
          </ac:spMkLst>
        </pc:spChg>
        <pc:spChg chg="add">
          <ac:chgData name="Server Web" userId="a242bdcf9c975275" providerId="LiveId" clId="{7BA86E26-F83A-CD45-BC83-AA6A0C82789E}" dt="2020-10-21T15:08:44.560" v="1582" actId="26606"/>
          <ac:spMkLst>
            <pc:docMk/>
            <pc:sldMk cId="707394201" sldId="279"/>
            <ac:spMk id="24" creationId="{55980737-1E33-40A8-819D-C20C41E4F7E5}"/>
          </ac:spMkLst>
        </pc:spChg>
        <pc:spChg chg="add">
          <ac:chgData name="Server Web" userId="a242bdcf9c975275" providerId="LiveId" clId="{7BA86E26-F83A-CD45-BC83-AA6A0C82789E}" dt="2020-10-21T15:08:44.560" v="1582" actId="26606"/>
          <ac:spMkLst>
            <pc:docMk/>
            <pc:sldMk cId="707394201" sldId="279"/>
            <ac:spMk id="30" creationId="{32927575-BD84-44B6-BE49-E0C7EDD0E696}"/>
          </ac:spMkLst>
        </pc:spChg>
        <pc:spChg chg="add">
          <ac:chgData name="Server Web" userId="a242bdcf9c975275" providerId="LiveId" clId="{7BA86E26-F83A-CD45-BC83-AA6A0C82789E}" dt="2020-10-21T15:08:44.560" v="1582" actId="26606"/>
          <ac:spMkLst>
            <pc:docMk/>
            <pc:sldMk cId="707394201" sldId="279"/>
            <ac:spMk id="32" creationId="{73FDF09A-B960-49F4-BAEB-DA397BDCD4EB}"/>
          </ac:spMkLst>
        </pc:spChg>
        <pc:spChg chg="add">
          <ac:chgData name="Server Web" userId="a242bdcf9c975275" providerId="LiveId" clId="{7BA86E26-F83A-CD45-BC83-AA6A0C82789E}" dt="2020-10-21T15:08:44.560" v="1582" actId="26606"/>
          <ac:spMkLst>
            <pc:docMk/>
            <pc:sldMk cId="707394201" sldId="279"/>
            <ac:spMk id="34" creationId="{791BE6C0-4118-460B-90C2-16004124745E}"/>
          </ac:spMkLst>
        </pc:spChg>
        <pc:spChg chg="add">
          <ac:chgData name="Server Web" userId="a242bdcf9c975275" providerId="LiveId" clId="{7BA86E26-F83A-CD45-BC83-AA6A0C82789E}" dt="2020-10-21T15:08:44.560" v="1582" actId="26606"/>
          <ac:spMkLst>
            <pc:docMk/>
            <pc:sldMk cId="707394201" sldId="279"/>
            <ac:spMk id="36" creationId="{15B5C763-A6E8-4D31-B139-30D083B824FF}"/>
          </ac:spMkLst>
        </pc:spChg>
        <pc:picChg chg="add mod">
          <ac:chgData name="Server Web" userId="a242bdcf9c975275" providerId="LiveId" clId="{7BA86E26-F83A-CD45-BC83-AA6A0C82789E}" dt="2020-10-21T15:08:44.560" v="1582" actId="26606"/>
          <ac:picMkLst>
            <pc:docMk/>
            <pc:sldMk cId="707394201" sldId="279"/>
            <ac:picMk id="5" creationId="{9A306225-9894-8142-B112-96B63E7FCC1A}"/>
          </ac:picMkLst>
        </pc:picChg>
        <pc:picChg chg="add">
          <ac:chgData name="Server Web" userId="a242bdcf9c975275" providerId="LiveId" clId="{7BA86E26-F83A-CD45-BC83-AA6A0C82789E}" dt="2020-10-21T15:08:44.560" v="1582" actId="26606"/>
          <ac:picMkLst>
            <pc:docMk/>
            <pc:sldMk cId="707394201" sldId="279"/>
            <ac:picMk id="10" creationId="{01AF5FBB-9FDC-4D75-9DD6-DAF01ED197A0}"/>
          </ac:picMkLst>
        </pc:picChg>
        <pc:picChg chg="add">
          <ac:chgData name="Server Web" userId="a242bdcf9c975275" providerId="LiveId" clId="{7BA86E26-F83A-CD45-BC83-AA6A0C82789E}" dt="2020-10-21T15:08:44.560" v="1582" actId="26606"/>
          <ac:picMkLst>
            <pc:docMk/>
            <pc:sldMk cId="707394201" sldId="279"/>
            <ac:picMk id="12" creationId="{933BBBE6-F4CF-483E-BA74-B51421B4D93F}"/>
          </ac:picMkLst>
        </pc:picChg>
        <pc:picChg chg="add">
          <ac:chgData name="Server Web" userId="a242bdcf9c975275" providerId="LiveId" clId="{7BA86E26-F83A-CD45-BC83-AA6A0C82789E}" dt="2020-10-21T15:08:44.560" v="1582" actId="26606"/>
          <ac:picMkLst>
            <pc:docMk/>
            <pc:sldMk cId="707394201" sldId="279"/>
            <ac:picMk id="26" creationId="{6ABBD51A-FA48-44B8-B184-A40D7F134F1C}"/>
          </ac:picMkLst>
        </pc:picChg>
        <pc:picChg chg="add">
          <ac:chgData name="Server Web" userId="a242bdcf9c975275" providerId="LiveId" clId="{7BA86E26-F83A-CD45-BC83-AA6A0C82789E}" dt="2020-10-21T15:08:44.560" v="1582" actId="26606"/>
          <ac:picMkLst>
            <pc:docMk/>
            <pc:sldMk cId="707394201" sldId="279"/>
            <ac:picMk id="28" creationId="{510188A9-F0D9-4FE9-85DC-2179145278CD}"/>
          </ac:picMkLst>
        </pc:picChg>
      </pc:sldChg>
      <pc:sldChg chg="addSp delSp modSp new mod setBg">
        <pc:chgData name="Server Web" userId="a242bdcf9c975275" providerId="LiveId" clId="{7BA86E26-F83A-CD45-BC83-AA6A0C82789E}" dt="2020-10-21T15:09:26.397" v="1597" actId="2711"/>
        <pc:sldMkLst>
          <pc:docMk/>
          <pc:sldMk cId="2061661563" sldId="280"/>
        </pc:sldMkLst>
        <pc:spChg chg="mod">
          <ac:chgData name="Server Web" userId="a242bdcf9c975275" providerId="LiveId" clId="{7BA86E26-F83A-CD45-BC83-AA6A0C82789E}" dt="2020-10-21T15:09:26.397" v="1597" actId="2711"/>
          <ac:spMkLst>
            <pc:docMk/>
            <pc:sldMk cId="2061661563" sldId="280"/>
            <ac:spMk id="2" creationId="{58361C3B-4C55-FF49-BFB7-604A4E666A5C}"/>
          </ac:spMkLst>
        </pc:spChg>
        <pc:spChg chg="del">
          <ac:chgData name="Server Web" userId="a242bdcf9c975275" providerId="LiveId" clId="{7BA86E26-F83A-CD45-BC83-AA6A0C82789E}" dt="2020-10-21T15:09:14.254" v="1595" actId="931"/>
          <ac:spMkLst>
            <pc:docMk/>
            <pc:sldMk cId="2061661563" sldId="280"/>
            <ac:spMk id="3" creationId="{CA0F56FC-2088-FC44-AB75-19A91D503E23}"/>
          </ac:spMkLst>
        </pc:spChg>
        <pc:spChg chg="add">
          <ac:chgData name="Server Web" userId="a242bdcf9c975275" providerId="LiveId" clId="{7BA86E26-F83A-CD45-BC83-AA6A0C82789E}" dt="2020-10-21T15:09:18.137" v="1596" actId="26606"/>
          <ac:spMkLst>
            <pc:docMk/>
            <pc:sldMk cId="2061661563" sldId="280"/>
            <ac:spMk id="14" creationId="{4C790028-99AE-4AE4-8269-9913E2D50625}"/>
          </ac:spMkLst>
        </pc:spChg>
        <pc:spChg chg="add">
          <ac:chgData name="Server Web" userId="a242bdcf9c975275" providerId="LiveId" clId="{7BA86E26-F83A-CD45-BC83-AA6A0C82789E}" dt="2020-10-21T15:09:18.137" v="1596" actId="26606"/>
          <ac:spMkLst>
            <pc:docMk/>
            <pc:sldMk cId="2061661563" sldId="280"/>
            <ac:spMk id="16" creationId="{06936A2A-FE08-4EE0-A409-3EF3FA2448DE}"/>
          </ac:spMkLst>
        </pc:spChg>
        <pc:spChg chg="add">
          <ac:chgData name="Server Web" userId="a242bdcf9c975275" providerId="LiveId" clId="{7BA86E26-F83A-CD45-BC83-AA6A0C82789E}" dt="2020-10-21T15:09:18.137" v="1596" actId="26606"/>
          <ac:spMkLst>
            <pc:docMk/>
            <pc:sldMk cId="2061661563" sldId="280"/>
            <ac:spMk id="18" creationId="{BAF0407B-48CB-4C05-B0D7-7A69A0D407F1}"/>
          </ac:spMkLst>
        </pc:spChg>
        <pc:spChg chg="add">
          <ac:chgData name="Server Web" userId="a242bdcf9c975275" providerId="LiveId" clId="{7BA86E26-F83A-CD45-BC83-AA6A0C82789E}" dt="2020-10-21T15:09:18.137" v="1596" actId="26606"/>
          <ac:spMkLst>
            <pc:docMk/>
            <pc:sldMk cId="2061661563" sldId="280"/>
            <ac:spMk id="20" creationId="{ADC50C3D-0DA0-4914-B5B4-D1819CC69813}"/>
          </ac:spMkLst>
        </pc:spChg>
        <pc:spChg chg="add">
          <ac:chgData name="Server Web" userId="a242bdcf9c975275" providerId="LiveId" clId="{7BA86E26-F83A-CD45-BC83-AA6A0C82789E}" dt="2020-10-21T15:09:18.137" v="1596" actId="26606"/>
          <ac:spMkLst>
            <pc:docMk/>
            <pc:sldMk cId="2061661563" sldId="280"/>
            <ac:spMk id="22" creationId="{8CF9E583-1A92-4144-B4FA-81D98317FA04}"/>
          </ac:spMkLst>
        </pc:spChg>
        <pc:spChg chg="add">
          <ac:chgData name="Server Web" userId="a242bdcf9c975275" providerId="LiveId" clId="{7BA86E26-F83A-CD45-BC83-AA6A0C82789E}" dt="2020-10-21T15:09:18.137" v="1596" actId="26606"/>
          <ac:spMkLst>
            <pc:docMk/>
            <pc:sldMk cId="2061661563" sldId="280"/>
            <ac:spMk id="24" creationId="{55980737-1E33-40A8-819D-C20C41E4F7E5}"/>
          </ac:spMkLst>
        </pc:spChg>
        <pc:spChg chg="add">
          <ac:chgData name="Server Web" userId="a242bdcf9c975275" providerId="LiveId" clId="{7BA86E26-F83A-CD45-BC83-AA6A0C82789E}" dt="2020-10-21T15:09:18.137" v="1596" actId="26606"/>
          <ac:spMkLst>
            <pc:docMk/>
            <pc:sldMk cId="2061661563" sldId="280"/>
            <ac:spMk id="30" creationId="{32927575-BD84-44B6-BE49-E0C7EDD0E696}"/>
          </ac:spMkLst>
        </pc:spChg>
        <pc:spChg chg="add">
          <ac:chgData name="Server Web" userId="a242bdcf9c975275" providerId="LiveId" clId="{7BA86E26-F83A-CD45-BC83-AA6A0C82789E}" dt="2020-10-21T15:09:18.137" v="1596" actId="26606"/>
          <ac:spMkLst>
            <pc:docMk/>
            <pc:sldMk cId="2061661563" sldId="280"/>
            <ac:spMk id="32" creationId="{73FDF09A-B960-49F4-BAEB-DA397BDCD4EB}"/>
          </ac:spMkLst>
        </pc:spChg>
        <pc:spChg chg="add">
          <ac:chgData name="Server Web" userId="a242bdcf9c975275" providerId="LiveId" clId="{7BA86E26-F83A-CD45-BC83-AA6A0C82789E}" dt="2020-10-21T15:09:18.137" v="1596" actId="26606"/>
          <ac:spMkLst>
            <pc:docMk/>
            <pc:sldMk cId="2061661563" sldId="280"/>
            <ac:spMk id="34" creationId="{791BE6C0-4118-460B-90C2-16004124745E}"/>
          </ac:spMkLst>
        </pc:spChg>
        <pc:spChg chg="add">
          <ac:chgData name="Server Web" userId="a242bdcf9c975275" providerId="LiveId" clId="{7BA86E26-F83A-CD45-BC83-AA6A0C82789E}" dt="2020-10-21T15:09:18.137" v="1596" actId="26606"/>
          <ac:spMkLst>
            <pc:docMk/>
            <pc:sldMk cId="2061661563" sldId="280"/>
            <ac:spMk id="36" creationId="{15B5C763-A6E8-4D31-B139-30D083B824FF}"/>
          </ac:spMkLst>
        </pc:spChg>
        <pc:picChg chg="add mod">
          <ac:chgData name="Server Web" userId="a242bdcf9c975275" providerId="LiveId" clId="{7BA86E26-F83A-CD45-BC83-AA6A0C82789E}" dt="2020-10-21T15:09:18.137" v="1596" actId="26606"/>
          <ac:picMkLst>
            <pc:docMk/>
            <pc:sldMk cId="2061661563" sldId="280"/>
            <ac:picMk id="5" creationId="{1C1E5700-06B5-774E-ADCA-6EB7D4559A2F}"/>
          </ac:picMkLst>
        </pc:picChg>
        <pc:picChg chg="add">
          <ac:chgData name="Server Web" userId="a242bdcf9c975275" providerId="LiveId" clId="{7BA86E26-F83A-CD45-BC83-AA6A0C82789E}" dt="2020-10-21T15:09:18.137" v="1596" actId="26606"/>
          <ac:picMkLst>
            <pc:docMk/>
            <pc:sldMk cId="2061661563" sldId="280"/>
            <ac:picMk id="10" creationId="{01AF5FBB-9FDC-4D75-9DD6-DAF01ED197A0}"/>
          </ac:picMkLst>
        </pc:picChg>
        <pc:picChg chg="add">
          <ac:chgData name="Server Web" userId="a242bdcf9c975275" providerId="LiveId" clId="{7BA86E26-F83A-CD45-BC83-AA6A0C82789E}" dt="2020-10-21T15:09:18.137" v="1596" actId="26606"/>
          <ac:picMkLst>
            <pc:docMk/>
            <pc:sldMk cId="2061661563" sldId="280"/>
            <ac:picMk id="12" creationId="{933BBBE6-F4CF-483E-BA74-B51421B4D93F}"/>
          </ac:picMkLst>
        </pc:picChg>
        <pc:picChg chg="add">
          <ac:chgData name="Server Web" userId="a242bdcf9c975275" providerId="LiveId" clId="{7BA86E26-F83A-CD45-BC83-AA6A0C82789E}" dt="2020-10-21T15:09:18.137" v="1596" actId="26606"/>
          <ac:picMkLst>
            <pc:docMk/>
            <pc:sldMk cId="2061661563" sldId="280"/>
            <ac:picMk id="26" creationId="{6ABBD51A-FA48-44B8-B184-A40D7F134F1C}"/>
          </ac:picMkLst>
        </pc:picChg>
        <pc:picChg chg="add">
          <ac:chgData name="Server Web" userId="a242bdcf9c975275" providerId="LiveId" clId="{7BA86E26-F83A-CD45-BC83-AA6A0C82789E}" dt="2020-10-21T15:09:18.137" v="1596" actId="26606"/>
          <ac:picMkLst>
            <pc:docMk/>
            <pc:sldMk cId="2061661563" sldId="280"/>
            <ac:picMk id="28" creationId="{510188A9-F0D9-4FE9-85DC-2179145278CD}"/>
          </ac:picMkLst>
        </pc:picChg>
      </pc:sldChg>
      <pc:sldChg chg="addSp delSp modSp new mod setBg">
        <pc:chgData name="Server Web" userId="a242bdcf9c975275" providerId="LiveId" clId="{7BA86E26-F83A-CD45-BC83-AA6A0C82789E}" dt="2020-10-21T15:09:59.484" v="1611" actId="2711"/>
        <pc:sldMkLst>
          <pc:docMk/>
          <pc:sldMk cId="3365085725" sldId="281"/>
        </pc:sldMkLst>
        <pc:spChg chg="mod">
          <ac:chgData name="Server Web" userId="a242bdcf9c975275" providerId="LiveId" clId="{7BA86E26-F83A-CD45-BC83-AA6A0C82789E}" dt="2020-10-21T15:09:59.484" v="1611" actId="2711"/>
          <ac:spMkLst>
            <pc:docMk/>
            <pc:sldMk cId="3365085725" sldId="281"/>
            <ac:spMk id="2" creationId="{549D5B44-F8A8-4C48-AE77-93C6360894C5}"/>
          </ac:spMkLst>
        </pc:spChg>
        <pc:spChg chg="del">
          <ac:chgData name="Server Web" userId="a242bdcf9c975275" providerId="LiveId" clId="{7BA86E26-F83A-CD45-BC83-AA6A0C82789E}" dt="2020-10-21T15:09:48.610" v="1609" actId="931"/>
          <ac:spMkLst>
            <pc:docMk/>
            <pc:sldMk cId="3365085725" sldId="281"/>
            <ac:spMk id="3" creationId="{FF0DB432-56E1-E54B-B2C4-BCA4FCFF158E}"/>
          </ac:spMkLst>
        </pc:spChg>
        <pc:spChg chg="add">
          <ac:chgData name="Server Web" userId="a242bdcf9c975275" providerId="LiveId" clId="{7BA86E26-F83A-CD45-BC83-AA6A0C82789E}" dt="2020-10-21T15:09:51.283" v="1610" actId="26606"/>
          <ac:spMkLst>
            <pc:docMk/>
            <pc:sldMk cId="3365085725" sldId="281"/>
            <ac:spMk id="14" creationId="{4C790028-99AE-4AE4-8269-9913E2D50625}"/>
          </ac:spMkLst>
        </pc:spChg>
        <pc:spChg chg="add">
          <ac:chgData name="Server Web" userId="a242bdcf9c975275" providerId="LiveId" clId="{7BA86E26-F83A-CD45-BC83-AA6A0C82789E}" dt="2020-10-21T15:09:51.283" v="1610" actId="26606"/>
          <ac:spMkLst>
            <pc:docMk/>
            <pc:sldMk cId="3365085725" sldId="281"/>
            <ac:spMk id="16" creationId="{06936A2A-FE08-4EE0-A409-3EF3FA2448DE}"/>
          </ac:spMkLst>
        </pc:spChg>
        <pc:spChg chg="add">
          <ac:chgData name="Server Web" userId="a242bdcf9c975275" providerId="LiveId" clId="{7BA86E26-F83A-CD45-BC83-AA6A0C82789E}" dt="2020-10-21T15:09:51.283" v="1610" actId="26606"/>
          <ac:spMkLst>
            <pc:docMk/>
            <pc:sldMk cId="3365085725" sldId="281"/>
            <ac:spMk id="18" creationId="{BAF0407B-48CB-4C05-B0D7-7A69A0D407F1}"/>
          </ac:spMkLst>
        </pc:spChg>
        <pc:spChg chg="add">
          <ac:chgData name="Server Web" userId="a242bdcf9c975275" providerId="LiveId" clId="{7BA86E26-F83A-CD45-BC83-AA6A0C82789E}" dt="2020-10-21T15:09:51.283" v="1610" actId="26606"/>
          <ac:spMkLst>
            <pc:docMk/>
            <pc:sldMk cId="3365085725" sldId="281"/>
            <ac:spMk id="20" creationId="{ADC50C3D-0DA0-4914-B5B4-D1819CC69813}"/>
          </ac:spMkLst>
        </pc:spChg>
        <pc:spChg chg="add">
          <ac:chgData name="Server Web" userId="a242bdcf9c975275" providerId="LiveId" clId="{7BA86E26-F83A-CD45-BC83-AA6A0C82789E}" dt="2020-10-21T15:09:51.283" v="1610" actId="26606"/>
          <ac:spMkLst>
            <pc:docMk/>
            <pc:sldMk cId="3365085725" sldId="281"/>
            <ac:spMk id="22" creationId="{8CF9E583-1A92-4144-B4FA-81D98317FA04}"/>
          </ac:spMkLst>
        </pc:spChg>
        <pc:spChg chg="add">
          <ac:chgData name="Server Web" userId="a242bdcf9c975275" providerId="LiveId" clId="{7BA86E26-F83A-CD45-BC83-AA6A0C82789E}" dt="2020-10-21T15:09:51.283" v="1610" actId="26606"/>
          <ac:spMkLst>
            <pc:docMk/>
            <pc:sldMk cId="3365085725" sldId="281"/>
            <ac:spMk id="24" creationId="{55980737-1E33-40A8-819D-C20C41E4F7E5}"/>
          </ac:spMkLst>
        </pc:spChg>
        <pc:spChg chg="add">
          <ac:chgData name="Server Web" userId="a242bdcf9c975275" providerId="LiveId" clId="{7BA86E26-F83A-CD45-BC83-AA6A0C82789E}" dt="2020-10-21T15:09:51.283" v="1610" actId="26606"/>
          <ac:spMkLst>
            <pc:docMk/>
            <pc:sldMk cId="3365085725" sldId="281"/>
            <ac:spMk id="30" creationId="{32927575-BD84-44B6-BE49-E0C7EDD0E696}"/>
          </ac:spMkLst>
        </pc:spChg>
        <pc:spChg chg="add">
          <ac:chgData name="Server Web" userId="a242bdcf9c975275" providerId="LiveId" clId="{7BA86E26-F83A-CD45-BC83-AA6A0C82789E}" dt="2020-10-21T15:09:51.283" v="1610" actId="26606"/>
          <ac:spMkLst>
            <pc:docMk/>
            <pc:sldMk cId="3365085725" sldId="281"/>
            <ac:spMk id="32" creationId="{73FDF09A-B960-49F4-BAEB-DA397BDCD4EB}"/>
          </ac:spMkLst>
        </pc:spChg>
        <pc:spChg chg="add">
          <ac:chgData name="Server Web" userId="a242bdcf9c975275" providerId="LiveId" clId="{7BA86E26-F83A-CD45-BC83-AA6A0C82789E}" dt="2020-10-21T15:09:51.283" v="1610" actId="26606"/>
          <ac:spMkLst>
            <pc:docMk/>
            <pc:sldMk cId="3365085725" sldId="281"/>
            <ac:spMk id="34" creationId="{791BE6C0-4118-460B-90C2-16004124745E}"/>
          </ac:spMkLst>
        </pc:spChg>
        <pc:spChg chg="add">
          <ac:chgData name="Server Web" userId="a242bdcf9c975275" providerId="LiveId" clId="{7BA86E26-F83A-CD45-BC83-AA6A0C82789E}" dt="2020-10-21T15:09:51.283" v="1610" actId="26606"/>
          <ac:spMkLst>
            <pc:docMk/>
            <pc:sldMk cId="3365085725" sldId="281"/>
            <ac:spMk id="36" creationId="{15B5C763-A6E8-4D31-B139-30D083B824FF}"/>
          </ac:spMkLst>
        </pc:spChg>
        <pc:picChg chg="add mod">
          <ac:chgData name="Server Web" userId="a242bdcf9c975275" providerId="LiveId" clId="{7BA86E26-F83A-CD45-BC83-AA6A0C82789E}" dt="2020-10-21T15:09:51.283" v="1610" actId="26606"/>
          <ac:picMkLst>
            <pc:docMk/>
            <pc:sldMk cId="3365085725" sldId="281"/>
            <ac:picMk id="5" creationId="{9D741963-9D46-704B-BA7F-7DC7F2617B17}"/>
          </ac:picMkLst>
        </pc:picChg>
        <pc:picChg chg="add">
          <ac:chgData name="Server Web" userId="a242bdcf9c975275" providerId="LiveId" clId="{7BA86E26-F83A-CD45-BC83-AA6A0C82789E}" dt="2020-10-21T15:09:51.283" v="1610" actId="26606"/>
          <ac:picMkLst>
            <pc:docMk/>
            <pc:sldMk cId="3365085725" sldId="281"/>
            <ac:picMk id="10" creationId="{01AF5FBB-9FDC-4D75-9DD6-DAF01ED197A0}"/>
          </ac:picMkLst>
        </pc:picChg>
        <pc:picChg chg="add">
          <ac:chgData name="Server Web" userId="a242bdcf9c975275" providerId="LiveId" clId="{7BA86E26-F83A-CD45-BC83-AA6A0C82789E}" dt="2020-10-21T15:09:51.283" v="1610" actId="26606"/>
          <ac:picMkLst>
            <pc:docMk/>
            <pc:sldMk cId="3365085725" sldId="281"/>
            <ac:picMk id="12" creationId="{933BBBE6-F4CF-483E-BA74-B51421B4D93F}"/>
          </ac:picMkLst>
        </pc:picChg>
        <pc:picChg chg="add">
          <ac:chgData name="Server Web" userId="a242bdcf9c975275" providerId="LiveId" clId="{7BA86E26-F83A-CD45-BC83-AA6A0C82789E}" dt="2020-10-21T15:09:51.283" v="1610" actId="26606"/>
          <ac:picMkLst>
            <pc:docMk/>
            <pc:sldMk cId="3365085725" sldId="281"/>
            <ac:picMk id="26" creationId="{6ABBD51A-FA48-44B8-B184-A40D7F134F1C}"/>
          </ac:picMkLst>
        </pc:picChg>
        <pc:picChg chg="add">
          <ac:chgData name="Server Web" userId="a242bdcf9c975275" providerId="LiveId" clId="{7BA86E26-F83A-CD45-BC83-AA6A0C82789E}" dt="2020-10-21T15:09:51.283" v="1610" actId="26606"/>
          <ac:picMkLst>
            <pc:docMk/>
            <pc:sldMk cId="3365085725" sldId="281"/>
            <ac:picMk id="28" creationId="{510188A9-F0D9-4FE9-85DC-2179145278CD}"/>
          </ac:picMkLst>
        </pc:picChg>
      </pc:sldChg>
      <pc:sldChg chg="addSp delSp modSp new mod setBg">
        <pc:chgData name="Server Web" userId="a242bdcf9c975275" providerId="LiveId" clId="{7BA86E26-F83A-CD45-BC83-AA6A0C82789E}" dt="2020-10-21T15:12:47.676" v="1745" actId="14100"/>
        <pc:sldMkLst>
          <pc:docMk/>
          <pc:sldMk cId="518477384" sldId="282"/>
        </pc:sldMkLst>
        <pc:spChg chg="mod">
          <ac:chgData name="Server Web" userId="a242bdcf9c975275" providerId="LiveId" clId="{7BA86E26-F83A-CD45-BC83-AA6A0C82789E}" dt="2020-10-21T15:12:31.275" v="1741" actId="20577"/>
          <ac:spMkLst>
            <pc:docMk/>
            <pc:sldMk cId="518477384" sldId="282"/>
            <ac:spMk id="2" creationId="{D106D4F5-586F-534C-A463-E0535D51F24E}"/>
          </ac:spMkLst>
        </pc:spChg>
        <pc:spChg chg="del">
          <ac:chgData name="Server Web" userId="a242bdcf9c975275" providerId="LiveId" clId="{7BA86E26-F83A-CD45-BC83-AA6A0C82789E}" dt="2020-10-21T15:10:55.867" v="1622" actId="931"/>
          <ac:spMkLst>
            <pc:docMk/>
            <pc:sldMk cId="518477384" sldId="282"/>
            <ac:spMk id="3" creationId="{E5489317-E265-9C47-9CA4-138FECE95E34}"/>
          </ac:spMkLst>
        </pc:spChg>
        <pc:spChg chg="add">
          <ac:chgData name="Server Web" userId="a242bdcf9c975275" providerId="LiveId" clId="{7BA86E26-F83A-CD45-BC83-AA6A0C82789E}" dt="2020-10-21T15:11:16.747" v="1625" actId="26606"/>
          <ac:spMkLst>
            <pc:docMk/>
            <pc:sldMk cId="518477384" sldId="282"/>
            <ac:spMk id="14" creationId="{8DA14841-53A4-4935-BE65-C8373B8A6D06}"/>
          </ac:spMkLst>
        </pc:spChg>
        <pc:spChg chg="add">
          <ac:chgData name="Server Web" userId="a242bdcf9c975275" providerId="LiveId" clId="{7BA86E26-F83A-CD45-BC83-AA6A0C82789E}" dt="2020-10-21T15:11:16.747" v="1625" actId="26606"/>
          <ac:spMkLst>
            <pc:docMk/>
            <pc:sldMk cId="518477384" sldId="282"/>
            <ac:spMk id="16" creationId="{9877C2CF-B2DD-41C8-8B5E-152673376B41}"/>
          </ac:spMkLst>
        </pc:spChg>
        <pc:spChg chg="add">
          <ac:chgData name="Server Web" userId="a242bdcf9c975275" providerId="LiveId" clId="{7BA86E26-F83A-CD45-BC83-AA6A0C82789E}" dt="2020-10-21T15:11:16.747" v="1625" actId="26606"/>
          <ac:spMkLst>
            <pc:docMk/>
            <pc:sldMk cId="518477384" sldId="282"/>
            <ac:spMk id="18" creationId="{D377EE36-E59D-4778-8F99-4B470DA4A306}"/>
          </ac:spMkLst>
        </pc:spChg>
        <pc:spChg chg="add">
          <ac:chgData name="Server Web" userId="a242bdcf9c975275" providerId="LiveId" clId="{7BA86E26-F83A-CD45-BC83-AA6A0C82789E}" dt="2020-10-21T15:11:16.747" v="1625" actId="26606"/>
          <ac:spMkLst>
            <pc:docMk/>
            <pc:sldMk cId="518477384" sldId="282"/>
            <ac:spMk id="20" creationId="{2586C6C5-47AF-450A-932D-880EF823E596}"/>
          </ac:spMkLst>
        </pc:spChg>
        <pc:spChg chg="add">
          <ac:chgData name="Server Web" userId="a242bdcf9c975275" providerId="LiveId" clId="{7BA86E26-F83A-CD45-BC83-AA6A0C82789E}" dt="2020-10-21T15:11:16.747" v="1625" actId="26606"/>
          <ac:spMkLst>
            <pc:docMk/>
            <pc:sldMk cId="518477384" sldId="282"/>
            <ac:spMk id="22" creationId="{A587901A-AA64-4940-9803-F67677851150}"/>
          </ac:spMkLst>
        </pc:spChg>
        <pc:spChg chg="add">
          <ac:chgData name="Server Web" userId="a242bdcf9c975275" providerId="LiveId" clId="{7BA86E26-F83A-CD45-BC83-AA6A0C82789E}" dt="2020-10-21T15:11:16.747" v="1625" actId="26606"/>
          <ac:spMkLst>
            <pc:docMk/>
            <pc:sldMk cId="518477384" sldId="282"/>
            <ac:spMk id="24" creationId="{393CD2B5-370C-4E54-BF07-77E46BC7D126}"/>
          </ac:spMkLst>
        </pc:spChg>
        <pc:spChg chg="add">
          <ac:chgData name="Server Web" userId="a242bdcf9c975275" providerId="LiveId" clId="{7BA86E26-F83A-CD45-BC83-AA6A0C82789E}" dt="2020-10-21T15:11:16.747" v="1625" actId="26606"/>
          <ac:spMkLst>
            <pc:docMk/>
            <pc:sldMk cId="518477384" sldId="282"/>
            <ac:spMk id="30" creationId="{249DD94E-466E-443D-84D4-95364BF81702}"/>
          </ac:spMkLst>
        </pc:spChg>
        <pc:spChg chg="add">
          <ac:chgData name="Server Web" userId="a242bdcf9c975275" providerId="LiveId" clId="{7BA86E26-F83A-CD45-BC83-AA6A0C82789E}" dt="2020-10-21T15:11:16.747" v="1625" actId="26606"/>
          <ac:spMkLst>
            <pc:docMk/>
            <pc:sldMk cId="518477384" sldId="282"/>
            <ac:spMk id="32" creationId="{D730E5A1-76E1-474B-9303-1A42C5373327}"/>
          </ac:spMkLst>
        </pc:spChg>
        <pc:spChg chg="add">
          <ac:chgData name="Server Web" userId="a242bdcf9c975275" providerId="LiveId" clId="{7BA86E26-F83A-CD45-BC83-AA6A0C82789E}" dt="2020-10-21T15:11:16.747" v="1625" actId="26606"/>
          <ac:spMkLst>
            <pc:docMk/>
            <pc:sldMk cId="518477384" sldId="282"/>
            <ac:spMk id="34" creationId="{25E42092-1184-49FF-8DE1-34B280A4F1E3}"/>
          </ac:spMkLst>
        </pc:spChg>
        <pc:spChg chg="add">
          <ac:chgData name="Server Web" userId="a242bdcf9c975275" providerId="LiveId" clId="{7BA86E26-F83A-CD45-BC83-AA6A0C82789E}" dt="2020-10-21T15:11:16.747" v="1625" actId="26606"/>
          <ac:spMkLst>
            <pc:docMk/>
            <pc:sldMk cId="518477384" sldId="282"/>
            <ac:spMk id="36" creationId="{E30419FB-3F46-4553-9607-D1AA2CAF1DA9}"/>
          </ac:spMkLst>
        </pc:spChg>
        <pc:picChg chg="add mod">
          <ac:chgData name="Server Web" userId="a242bdcf9c975275" providerId="LiveId" clId="{7BA86E26-F83A-CD45-BC83-AA6A0C82789E}" dt="2020-10-21T15:12:47.676" v="1745" actId="14100"/>
          <ac:picMkLst>
            <pc:docMk/>
            <pc:sldMk cId="518477384" sldId="282"/>
            <ac:picMk id="5" creationId="{7F60DD70-7DA6-9D41-95FD-A2FC6CB636C2}"/>
          </ac:picMkLst>
        </pc:picChg>
        <pc:picChg chg="add">
          <ac:chgData name="Server Web" userId="a242bdcf9c975275" providerId="LiveId" clId="{7BA86E26-F83A-CD45-BC83-AA6A0C82789E}" dt="2020-10-21T15:11:16.747" v="1625" actId="26606"/>
          <ac:picMkLst>
            <pc:docMk/>
            <pc:sldMk cId="518477384" sldId="282"/>
            <ac:picMk id="10" creationId="{2FA3880A-8D8F-466C-A4A1-F07BCDD3719C}"/>
          </ac:picMkLst>
        </pc:picChg>
        <pc:picChg chg="add">
          <ac:chgData name="Server Web" userId="a242bdcf9c975275" providerId="LiveId" clId="{7BA86E26-F83A-CD45-BC83-AA6A0C82789E}" dt="2020-10-21T15:11:16.747" v="1625" actId="26606"/>
          <ac:picMkLst>
            <pc:docMk/>
            <pc:sldMk cId="518477384" sldId="282"/>
            <ac:picMk id="12" creationId="{3C0A64CB-20A1-4508-B568-284EB04F78EE}"/>
          </ac:picMkLst>
        </pc:picChg>
        <pc:picChg chg="add">
          <ac:chgData name="Server Web" userId="a242bdcf9c975275" providerId="LiveId" clId="{7BA86E26-F83A-CD45-BC83-AA6A0C82789E}" dt="2020-10-21T15:11:16.747" v="1625" actId="26606"/>
          <ac:picMkLst>
            <pc:docMk/>
            <pc:sldMk cId="518477384" sldId="282"/>
            <ac:picMk id="26" creationId="{521321C5-E7EE-49D4-8BF3-7DD5F4260FFD}"/>
          </ac:picMkLst>
        </pc:picChg>
        <pc:picChg chg="add">
          <ac:chgData name="Server Web" userId="a242bdcf9c975275" providerId="LiveId" clId="{7BA86E26-F83A-CD45-BC83-AA6A0C82789E}" dt="2020-10-21T15:11:16.747" v="1625" actId="26606"/>
          <ac:picMkLst>
            <pc:docMk/>
            <pc:sldMk cId="518477384" sldId="282"/>
            <ac:picMk id="28" creationId="{B4F98145-516D-4594-B0F0-0F5C85DAF2E2}"/>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dirty="0"/>
              <a:t>10/21/20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rIns="45720"/>
          <a:lstStyle/>
          <a:p>
            <a:fld id="{6D22F896-40B5-4ADD-8801-0D06FADFA095}" type="slidenum">
              <a:rPr lang="en-US" dirty="0"/>
              <a:t>‹#›</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dirty="0"/>
              <a:t>10/21/20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dirty="0"/>
              <a:t>10/21/20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dirty="0"/>
              <a:t>10/21/20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5059C3-6A89-4494-99FF-5A4D6FFD50EB}" type="datetimeFigureOut">
              <a:rPr lang="en-US" dirty="0"/>
              <a:t>10/21/20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dirty="0"/>
              <a:t>10/21/20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dirty="0"/>
              <a:t>10/21/20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dirty="0"/>
              <a:t>10/21/20</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dirty="0"/>
              <a:t>10/21/20</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D525BB-DA17-4BA0-B3C8-3AC3ABC827E6}" type="datetimeFigureOut">
              <a:rPr lang="en-US" dirty="0"/>
              <a:t>10/21/20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16C4C9A-3960-41CF-A4E9-2A8FB932454B}" type="datetimeFigureOut">
              <a:rPr lang="en-US" dirty="0"/>
              <a:t>10/21/20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CBC1C18-307B-4F68-A007-B5B542270E8D}" type="datetimeFigureOut">
              <a:rPr lang="en-US" dirty="0"/>
              <a:t>10/21/20</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dirty="0"/>
              <a:t>
              </a:t>
            </a: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dirty="0"/>
              <a:pPr/>
              <a:t>‹#›</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415D5-0F2C-4947-9300-84CF9A7AE6FC}"/>
              </a:ext>
            </a:extLst>
          </p:cNvPr>
          <p:cNvSpPr>
            <a:spLocks noGrp="1"/>
          </p:cNvSpPr>
          <p:nvPr>
            <p:ph type="ctrTitle"/>
          </p:nvPr>
        </p:nvSpPr>
        <p:spPr/>
        <p:txBody>
          <a:bodyPr>
            <a:noAutofit/>
          </a:bodyPr>
          <a:lstStyle/>
          <a:p>
            <a:r>
              <a:rPr lang="en-US" sz="4000" b="1" dirty="0">
                <a:latin typeface="Times New Roman" panose="02020603050405020304" pitchFamily="18" charset="0"/>
                <a:cs typeface="Times New Roman" panose="02020603050405020304" pitchFamily="18" charset="0"/>
              </a:rPr>
              <a:t>STATUTORY FILING REQUIREMENTS AND DEADLINES</a:t>
            </a:r>
          </a:p>
        </p:txBody>
      </p:sp>
      <p:sp>
        <p:nvSpPr>
          <p:cNvPr id="3" name="Subtitle 2">
            <a:extLst>
              <a:ext uri="{FF2B5EF4-FFF2-40B4-BE49-F238E27FC236}">
                <a16:creationId xmlns:a16="http://schemas.microsoft.com/office/drawing/2014/main" id="{40E1CDB9-E713-A14E-B9B5-8AA481F91B89}"/>
              </a:ext>
            </a:extLst>
          </p:cNvPr>
          <p:cNvSpPr>
            <a:spLocks noGrp="1"/>
          </p:cNvSpPr>
          <p:nvPr>
            <p:ph type="subTitle" idx="1"/>
          </p:nvPr>
        </p:nvSpPr>
        <p:spPr/>
        <p:txBody>
          <a:bodyPr/>
          <a:lstStyle/>
          <a:p>
            <a:endParaRPr lang="en-US" dirty="0"/>
          </a:p>
          <a:p>
            <a:endParaRPr lang="en-US" dirty="0"/>
          </a:p>
        </p:txBody>
      </p:sp>
    </p:spTree>
    <p:extLst>
      <p:ext uri="{BB962C8B-B14F-4D97-AF65-F5344CB8AC3E}">
        <p14:creationId xmlns:p14="http://schemas.microsoft.com/office/powerpoint/2010/main" val="663921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4A182-E125-114F-9272-7307F6051F77}"/>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SPECIAL ELECTIONS – Charter Provisions</a:t>
            </a:r>
            <a:endParaRPr lang="en-US" dirty="0"/>
          </a:p>
        </p:txBody>
      </p:sp>
      <p:sp>
        <p:nvSpPr>
          <p:cNvPr id="3" name="Content Placeholder 2">
            <a:extLst>
              <a:ext uri="{FF2B5EF4-FFF2-40B4-BE49-F238E27FC236}">
                <a16:creationId xmlns:a16="http://schemas.microsoft.com/office/drawing/2014/main" id="{A91D5202-A7E2-984D-987B-4C1D0CE4BECF}"/>
              </a:ext>
            </a:extLst>
          </p:cNvPr>
          <p:cNvSpPr>
            <a:spLocks noGrp="1"/>
          </p:cNvSpPr>
          <p:nvPr>
            <p:ph idx="1"/>
          </p:nvPr>
        </p:nvSpPr>
        <p:spPr/>
        <p:txBody>
          <a:bodyPr>
            <a:normAutofit fontScale="47500" lnSpcReduction="20000"/>
          </a:bodyPr>
          <a:lstStyle/>
          <a:p>
            <a:pPr fontAlgn="base"/>
            <a:r>
              <a:rPr lang="en-US" sz="2500" dirty="0">
                <a:latin typeface="Times New Roman" panose="02020603050405020304" pitchFamily="18" charset="0"/>
                <a:cs typeface="Times New Roman" panose="02020603050405020304" pitchFamily="18" charset="0"/>
              </a:rPr>
              <a:t>Article XVIII, Section 3(a) of the Oklahoma Constitution addresses framing and adoption of a Charter.  It provides in pertinent part:</a:t>
            </a:r>
          </a:p>
          <a:p>
            <a:pPr fontAlgn="base"/>
            <a:r>
              <a:rPr lang="en-US" sz="2500" dirty="0">
                <a:latin typeface="Times New Roman" panose="02020603050405020304" pitchFamily="18" charset="0"/>
                <a:cs typeface="Times New Roman" panose="02020603050405020304" pitchFamily="18" charset="0"/>
              </a:rPr>
              <a:t> </a:t>
            </a:r>
          </a:p>
          <a:p>
            <a:r>
              <a:rPr lang="en-US" sz="2500" dirty="0">
                <a:latin typeface="Times New Roman" panose="02020603050405020304" pitchFamily="18" charset="0"/>
                <a:cs typeface="Times New Roman" panose="02020603050405020304" pitchFamily="18" charset="0"/>
              </a:rPr>
              <a:t>Any city containing a population of more than two thousand inhabitants may frame a charter for its own government, consistent with and subject to the Constitution and laws of this State, by causing a board of freeholders, composed of two from each ward, who shall be qualified electors of said city, to be elected by the qualified electors of said city, at any general or special election, whose duty it shall be, within ninety days after such election, to prepare and propose a charter for such city, which shall be signed in duplicate by the members of such board or a majority of them, and returned, one copy of said charter to the chief executive officer of such city, and the other to the Register of Deeds of the county in which said city shall be situated. Such proposed charter shall then be published in one or more newspapers published and of general circulation within said city, for at least twenty-one days, if in a daily paper, or in three consecutive issues, if in a weekly paper, and the first publication shall be made within twenty days after the completion of the charter; and within thirty days, and not earlier than twenty days after such publication, it shall be submitted to the qualified electors of said city at a general or special election, and if a majority of such qualified electors voting thereon shall ratify the same, it shall thereafter be submitted to the Governor for his approval, and the Governor shall approve the same if it shall not be in conflict with the Constitution and laws of this State. </a:t>
            </a:r>
          </a:p>
          <a:p>
            <a:endParaRPr lang="en-US" dirty="0"/>
          </a:p>
        </p:txBody>
      </p:sp>
    </p:spTree>
    <p:extLst>
      <p:ext uri="{BB962C8B-B14F-4D97-AF65-F5344CB8AC3E}">
        <p14:creationId xmlns:p14="http://schemas.microsoft.com/office/powerpoint/2010/main" val="1520069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03250-0309-044C-8583-4B64E1466212}"/>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SPECIAL ELECTIONS – Charter Provisions</a:t>
            </a:r>
            <a:endParaRPr lang="en-US" dirty="0"/>
          </a:p>
        </p:txBody>
      </p:sp>
      <p:sp>
        <p:nvSpPr>
          <p:cNvPr id="3" name="Content Placeholder 2">
            <a:extLst>
              <a:ext uri="{FF2B5EF4-FFF2-40B4-BE49-F238E27FC236}">
                <a16:creationId xmlns:a16="http://schemas.microsoft.com/office/drawing/2014/main" id="{22D21D4B-7909-DC4F-AC33-DBF136A7D532}"/>
              </a:ext>
            </a:extLst>
          </p:cNvPr>
          <p:cNvSpPr>
            <a:spLocks noGrp="1"/>
          </p:cNvSpPr>
          <p:nvPr>
            <p:ph idx="1"/>
          </p:nvPr>
        </p:nvSpPr>
        <p:spPr/>
        <p:txBody>
          <a:bodyPr>
            <a:normAutofit fontScale="77500" lnSpcReduction="20000"/>
          </a:bodyPr>
          <a:lstStyle/>
          <a:p>
            <a:pPr marL="0" indent="0" algn="just" fontAlgn="base">
              <a:buNone/>
            </a:pPr>
            <a:r>
              <a:rPr lang="en-US" sz="2800" dirty="0">
                <a:latin typeface="Times New Roman" panose="02020603050405020304" pitchFamily="18" charset="0"/>
                <a:cs typeface="Times New Roman" panose="02020603050405020304" pitchFamily="18" charset="0"/>
              </a:rPr>
              <a:t>Article XVIII, Section 3(a) of the Oklahoma Constitution also addresses amendments to a Charter.  It provides in pertinent part: </a:t>
            </a:r>
          </a:p>
          <a:p>
            <a:pPr marL="0" indent="0" algn="just">
              <a:buNone/>
            </a:pPr>
            <a:r>
              <a:rPr lang="en-US" sz="2800" dirty="0">
                <a:latin typeface="Times New Roman" panose="02020603050405020304" pitchFamily="18" charset="0"/>
                <a:cs typeface="Times New Roman" panose="02020603050405020304" pitchFamily="18" charset="0"/>
              </a:rPr>
              <a:t>The charter so ratified may be amended by proposals therefor, submitted by the legislative authority of the city to the qualified electors thereof (or by petition as hereinafter provided) at a general or special election, and ratified by a majority of the qualified electors voting thereon, and approved by the Governor as herein provided for the approval of the charter.</a:t>
            </a:r>
          </a:p>
          <a:p>
            <a:pPr marL="0" indent="0" fontAlgn="base">
              <a:buNone/>
            </a:pPr>
            <a:r>
              <a:rPr lang="en-US" sz="2800" dirty="0"/>
              <a:t> </a:t>
            </a:r>
          </a:p>
          <a:p>
            <a:endParaRPr lang="en-US" dirty="0"/>
          </a:p>
        </p:txBody>
      </p:sp>
    </p:spTree>
    <p:extLst>
      <p:ext uri="{BB962C8B-B14F-4D97-AF65-F5344CB8AC3E}">
        <p14:creationId xmlns:p14="http://schemas.microsoft.com/office/powerpoint/2010/main" val="2568926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AFBE1-8B04-0443-BC39-14EC6051F0C3}"/>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SPECIAL ELECTIONS – Charter Provisions</a:t>
            </a:r>
            <a:endParaRPr lang="en-US" dirty="0"/>
          </a:p>
        </p:txBody>
      </p:sp>
      <p:sp>
        <p:nvSpPr>
          <p:cNvPr id="3" name="Content Placeholder 2">
            <a:extLst>
              <a:ext uri="{FF2B5EF4-FFF2-40B4-BE49-F238E27FC236}">
                <a16:creationId xmlns:a16="http://schemas.microsoft.com/office/drawing/2014/main" id="{0C1F7B34-52D1-2047-934D-A984352B9D4A}"/>
              </a:ext>
            </a:extLst>
          </p:cNvPr>
          <p:cNvSpPr>
            <a:spLocks noGrp="1"/>
          </p:cNvSpPr>
          <p:nvPr>
            <p:ph idx="1"/>
          </p:nvPr>
        </p:nvSpPr>
        <p:spPr/>
        <p:txBody>
          <a:bodyPr>
            <a:normAutofit/>
          </a:bodyPr>
          <a:lstStyle/>
          <a:p>
            <a:pPr marL="0" indent="0" algn="just" fontAlgn="base">
              <a:buNone/>
            </a:pPr>
            <a:r>
              <a:rPr lang="en-US" dirty="0">
                <a:latin typeface="Times New Roman" panose="02020603050405020304" pitchFamily="18" charset="0"/>
                <a:cs typeface="Times New Roman" panose="02020603050405020304" pitchFamily="18" charset="0"/>
              </a:rPr>
              <a:t>11 O.S. § 13-106 addresses a Notice of Charter Election and provides as follows: </a:t>
            </a:r>
          </a:p>
          <a:p>
            <a:pPr marL="0" indent="0" algn="just">
              <a:buNone/>
            </a:pPr>
            <a:r>
              <a:rPr lang="en-US" dirty="0">
                <a:latin typeface="Times New Roman" panose="02020603050405020304" pitchFamily="18" charset="0"/>
                <a:cs typeface="Times New Roman" panose="02020603050405020304" pitchFamily="18" charset="0"/>
              </a:rPr>
              <a:t>Within twenty (20) days after receipt of the proposed charter from the board of freeholders, the governing body shall publish the proposed charter and an announcement of the date for the charter election in a newspaper of general circulation within the municipality once per week for three (3) consecutive weeks. The date for the charter election shall not be less than twenty (20) days nor more than thirty (30) days after the last publication.</a:t>
            </a:r>
          </a:p>
          <a:p>
            <a:endParaRPr lang="en-US" dirty="0"/>
          </a:p>
        </p:txBody>
      </p:sp>
    </p:spTree>
    <p:extLst>
      <p:ext uri="{BB962C8B-B14F-4D97-AF65-F5344CB8AC3E}">
        <p14:creationId xmlns:p14="http://schemas.microsoft.com/office/powerpoint/2010/main" val="146859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FAD4D-04EF-BB43-83DB-139BA474A503}"/>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SPECIAL ELECTIONS – Charter Provisions</a:t>
            </a:r>
            <a:endParaRPr lang="en-US" dirty="0"/>
          </a:p>
        </p:txBody>
      </p:sp>
      <p:sp>
        <p:nvSpPr>
          <p:cNvPr id="3" name="Content Placeholder 2">
            <a:extLst>
              <a:ext uri="{FF2B5EF4-FFF2-40B4-BE49-F238E27FC236}">
                <a16:creationId xmlns:a16="http://schemas.microsoft.com/office/drawing/2014/main" id="{D322E9FF-A446-7047-B530-4165741A49DD}"/>
              </a:ext>
            </a:extLst>
          </p:cNvPr>
          <p:cNvSpPr>
            <a:spLocks noGrp="1"/>
          </p:cNvSpPr>
          <p:nvPr>
            <p:ph idx="1"/>
          </p:nvPr>
        </p:nvSpPr>
        <p:spPr/>
        <p:txBody>
          <a:bodyPr>
            <a:normAutofit fontScale="25000" lnSpcReduction="20000"/>
          </a:bodyPr>
          <a:lstStyle/>
          <a:p>
            <a:pPr marL="0" indent="0" algn="just" fontAlgn="base">
              <a:buNone/>
            </a:pPr>
            <a:r>
              <a:rPr lang="en-US" sz="7200" dirty="0">
                <a:latin typeface="Times New Roman" panose="02020603050405020304" pitchFamily="18" charset="0"/>
                <a:cs typeface="Times New Roman" panose="02020603050405020304" pitchFamily="18" charset="0"/>
              </a:rPr>
              <a:t>11 O.S. § 13-111 addresses the process for Charter Amendments and provides as follows: </a:t>
            </a:r>
          </a:p>
          <a:p>
            <a:pPr marL="0" indent="0" algn="just">
              <a:buNone/>
            </a:pPr>
            <a:r>
              <a:rPr lang="en-US" sz="7200" dirty="0">
                <a:latin typeface="Times New Roman" panose="02020603050405020304" pitchFamily="18" charset="0"/>
                <a:cs typeface="Times New Roman" panose="02020603050405020304" pitchFamily="18" charset="0"/>
              </a:rPr>
              <a:t>Amendments to a municipal charter may be proposed by:</a:t>
            </a:r>
          </a:p>
          <a:p>
            <a:pPr marL="0" indent="0" algn="just">
              <a:buNone/>
            </a:pPr>
            <a:r>
              <a:rPr lang="en-US" sz="7200" dirty="0">
                <a:latin typeface="Times New Roman" panose="02020603050405020304" pitchFamily="18" charset="0"/>
                <a:cs typeface="Times New Roman" panose="02020603050405020304" pitchFamily="18" charset="0"/>
              </a:rPr>
              <a:t>1. An initiative petition, signed by a number of the registered voters residing in the municipality equal to at least twenty-five percent (25%) of the total number of votes cast at the preceding general election. Charter amendments proposed by initiative petition shall be governed in all respects by the provisions of Sections 15-101 through 15-110 of this title; or</a:t>
            </a:r>
          </a:p>
          <a:p>
            <a:pPr marL="0" indent="0" algn="just">
              <a:buNone/>
            </a:pPr>
            <a:r>
              <a:rPr lang="en-US" sz="7200" dirty="0">
                <a:latin typeface="Times New Roman" panose="02020603050405020304" pitchFamily="18" charset="0"/>
                <a:cs typeface="Times New Roman" panose="02020603050405020304" pitchFamily="18" charset="0"/>
              </a:rPr>
              <a:t>2. A resolution of the municipal governing body. Notice of charter amendments proposed by resolution and the election on them shall be in the same manner provided for adoption of municipal charters as set forth in Sections 13-106 and 13-107 of this title, except that only the article that contains the proposed charter amendments needs to be published and considered pursuant to those sections.</a:t>
            </a:r>
          </a:p>
          <a:p>
            <a:endParaRPr lang="en-US" dirty="0"/>
          </a:p>
        </p:txBody>
      </p:sp>
    </p:spTree>
    <p:extLst>
      <p:ext uri="{BB962C8B-B14F-4D97-AF65-F5344CB8AC3E}">
        <p14:creationId xmlns:p14="http://schemas.microsoft.com/office/powerpoint/2010/main" val="77908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CE329-AE04-3844-AA0E-C07299430040}"/>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RESOURCES</a:t>
            </a:r>
            <a:endParaRPr lang="en-US" dirty="0"/>
          </a:p>
        </p:txBody>
      </p:sp>
      <p:pic>
        <p:nvPicPr>
          <p:cNvPr id="5" name="Content Placeholder 4" descr="A picture containing device, snow&#10;&#10;Description automatically generated">
            <a:extLst>
              <a:ext uri="{FF2B5EF4-FFF2-40B4-BE49-F238E27FC236}">
                <a16:creationId xmlns:a16="http://schemas.microsoft.com/office/drawing/2014/main" id="{B4814E27-7638-DD46-A9B3-DF76A77734FE}"/>
              </a:ext>
            </a:extLst>
          </p:cNvPr>
          <p:cNvPicPr>
            <a:picLocks noGrp="1" noChangeAspect="1"/>
          </p:cNvPicPr>
          <p:nvPr>
            <p:ph idx="1"/>
          </p:nvPr>
        </p:nvPicPr>
        <p:blipFill>
          <a:blip r:embed="rId2"/>
          <a:stretch>
            <a:fillRect/>
          </a:stretch>
        </p:blipFill>
        <p:spPr>
          <a:xfrm>
            <a:off x="3200400" y="1885284"/>
            <a:ext cx="4955059" cy="3947105"/>
          </a:xfrm>
        </p:spPr>
      </p:pic>
    </p:spTree>
    <p:extLst>
      <p:ext uri="{BB962C8B-B14F-4D97-AF65-F5344CB8AC3E}">
        <p14:creationId xmlns:p14="http://schemas.microsoft.com/office/powerpoint/2010/main" val="2738551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1AF5FBB-9FDC-4D75-9DD6-DAF01ED197A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2" name="Picture 11">
            <a:extLst>
              <a:ext uri="{FF2B5EF4-FFF2-40B4-BE49-F238E27FC236}">
                <a16:creationId xmlns:a16="http://schemas.microsoft.com/office/drawing/2014/main" id="{933BBBE6-F4CF-483E-BA74-B51421B4D9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4" name="Rectangle 13">
            <a:extLst>
              <a:ext uri="{FF2B5EF4-FFF2-40B4-BE49-F238E27FC236}">
                <a16:creationId xmlns:a16="http://schemas.microsoft.com/office/drawing/2014/main" id="{4C790028-99AE-4AE4-8269-9913E2D50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06936A2A-FE08-4EE0-A409-3EF3FA244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BAF0407B-48CB-4C05-B0D7-7A69A0D40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ADC50C3D-0DA0-4914-B5B4-D1819CC698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TextBox 21">
            <a:extLst>
              <a:ext uri="{FF2B5EF4-FFF2-40B4-BE49-F238E27FC236}">
                <a16:creationId xmlns:a16="http://schemas.microsoft.com/office/drawing/2014/main" id="{8CF9E583-1A92-4144-B4FA-81D98317FA04}"/>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24" name="Rectangle 23">
            <a:extLst>
              <a:ext uri="{FF2B5EF4-FFF2-40B4-BE49-F238E27FC236}">
                <a16:creationId xmlns:a16="http://schemas.microsoft.com/office/drawing/2014/main" id="{55980737-1E33-40A8-819D-C20C41E4F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6ABBD51A-FA48-44B8-B184-A40D7F134F1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28" name="Picture 27">
            <a:extLst>
              <a:ext uri="{FF2B5EF4-FFF2-40B4-BE49-F238E27FC236}">
                <a16:creationId xmlns:a16="http://schemas.microsoft.com/office/drawing/2014/main" id="{510188A9-F0D9-4FE9-85DC-2179145278C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30" name="Rectangle 29">
            <a:extLst>
              <a:ext uri="{FF2B5EF4-FFF2-40B4-BE49-F238E27FC236}">
                <a16:creationId xmlns:a16="http://schemas.microsoft.com/office/drawing/2014/main" id="{32927575-BD84-44B6-BE49-E0C7EDD0E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FDF09A-B960-49F4-BAEB-DA397BDCD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791BE6C0-4118-460B-90C2-160041247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85966E-ACA5-FB43-8725-AC8F03A7F247}"/>
              </a:ext>
            </a:extLst>
          </p:cNvPr>
          <p:cNvSpPr>
            <a:spLocks noGrp="1"/>
          </p:cNvSpPr>
          <p:nvPr>
            <p:ph type="title"/>
          </p:nvPr>
        </p:nvSpPr>
        <p:spPr>
          <a:xfrm>
            <a:off x="1969804" y="3428998"/>
            <a:ext cx="2668479" cy="2268559"/>
          </a:xfrm>
        </p:spPr>
        <p:txBody>
          <a:bodyPr vert="horz" lIns="91440" tIns="45720" rIns="91440" bIns="45720" rtlCol="0" anchor="t">
            <a:normAutofit/>
          </a:bodyPr>
          <a:lstStyle/>
          <a:p>
            <a:r>
              <a:rPr lang="en-US" sz="3000" dirty="0">
                <a:latin typeface="Times New Roman" panose="02020603050405020304" pitchFamily="18" charset="0"/>
                <a:cs typeface="Times New Roman" panose="02020603050405020304" pitchFamily="18" charset="0"/>
              </a:rPr>
              <a:t>RESOURCES</a:t>
            </a:r>
          </a:p>
        </p:txBody>
      </p:sp>
      <p:pic>
        <p:nvPicPr>
          <p:cNvPr id="5" name="Content Placeholder 4">
            <a:extLst>
              <a:ext uri="{FF2B5EF4-FFF2-40B4-BE49-F238E27FC236}">
                <a16:creationId xmlns:a16="http://schemas.microsoft.com/office/drawing/2014/main" id="{EFD48A37-F955-9340-9208-064F23798665}"/>
              </a:ext>
            </a:extLst>
          </p:cNvPr>
          <p:cNvPicPr>
            <a:picLocks noGrp="1" noChangeAspect="1"/>
          </p:cNvPicPr>
          <p:nvPr>
            <p:ph idx="1"/>
          </p:nvPr>
        </p:nvPicPr>
        <p:blipFill>
          <a:blip r:embed="rId5"/>
          <a:stretch>
            <a:fillRect/>
          </a:stretch>
        </p:blipFill>
        <p:spPr>
          <a:xfrm>
            <a:off x="5958114" y="647191"/>
            <a:ext cx="4270587" cy="5564284"/>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36" name="Rectangle 35">
            <a:extLst>
              <a:ext uri="{FF2B5EF4-FFF2-40B4-BE49-F238E27FC236}">
                <a16:creationId xmlns:a16="http://schemas.microsoft.com/office/drawing/2014/main" id="{15B5C763-A6E8-4D31-B139-30D083B82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71586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1AF5FBB-9FDC-4D75-9DD6-DAF01ED197A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2" name="Picture 11">
            <a:extLst>
              <a:ext uri="{FF2B5EF4-FFF2-40B4-BE49-F238E27FC236}">
                <a16:creationId xmlns:a16="http://schemas.microsoft.com/office/drawing/2014/main" id="{933BBBE6-F4CF-483E-BA74-B51421B4D9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4" name="Rectangle 13">
            <a:extLst>
              <a:ext uri="{FF2B5EF4-FFF2-40B4-BE49-F238E27FC236}">
                <a16:creationId xmlns:a16="http://schemas.microsoft.com/office/drawing/2014/main" id="{4C790028-99AE-4AE4-8269-9913E2D50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06936A2A-FE08-4EE0-A409-3EF3FA244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BAF0407B-48CB-4C05-B0D7-7A69A0D40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ADC50C3D-0DA0-4914-B5B4-D1819CC698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TextBox 21">
            <a:extLst>
              <a:ext uri="{FF2B5EF4-FFF2-40B4-BE49-F238E27FC236}">
                <a16:creationId xmlns:a16="http://schemas.microsoft.com/office/drawing/2014/main" id="{8CF9E583-1A92-4144-B4FA-81D98317FA04}"/>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24" name="Rectangle 23">
            <a:extLst>
              <a:ext uri="{FF2B5EF4-FFF2-40B4-BE49-F238E27FC236}">
                <a16:creationId xmlns:a16="http://schemas.microsoft.com/office/drawing/2014/main" id="{55980737-1E33-40A8-819D-C20C41E4F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6ABBD51A-FA48-44B8-B184-A40D7F134F1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28" name="Picture 27">
            <a:extLst>
              <a:ext uri="{FF2B5EF4-FFF2-40B4-BE49-F238E27FC236}">
                <a16:creationId xmlns:a16="http://schemas.microsoft.com/office/drawing/2014/main" id="{510188A9-F0D9-4FE9-85DC-2179145278C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30" name="Rectangle 29">
            <a:extLst>
              <a:ext uri="{FF2B5EF4-FFF2-40B4-BE49-F238E27FC236}">
                <a16:creationId xmlns:a16="http://schemas.microsoft.com/office/drawing/2014/main" id="{32927575-BD84-44B6-BE49-E0C7EDD0E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FDF09A-B960-49F4-BAEB-DA397BDCD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791BE6C0-4118-460B-90C2-160041247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B2B207-BB84-7E48-A325-C4986FBB52D4}"/>
              </a:ext>
            </a:extLst>
          </p:cNvPr>
          <p:cNvSpPr>
            <a:spLocks noGrp="1"/>
          </p:cNvSpPr>
          <p:nvPr>
            <p:ph type="title"/>
          </p:nvPr>
        </p:nvSpPr>
        <p:spPr>
          <a:xfrm>
            <a:off x="1969804" y="3428998"/>
            <a:ext cx="2668479" cy="2268559"/>
          </a:xfrm>
        </p:spPr>
        <p:txBody>
          <a:bodyPr vert="horz" lIns="91440" tIns="45720" rIns="91440" bIns="45720" rtlCol="0" anchor="t">
            <a:normAutofit/>
          </a:bodyPr>
          <a:lstStyle/>
          <a:p>
            <a:r>
              <a:rPr lang="en-US" sz="3000" dirty="0">
                <a:latin typeface="Times New Roman" panose="02020603050405020304" pitchFamily="18" charset="0"/>
                <a:cs typeface="Times New Roman" panose="02020603050405020304" pitchFamily="18" charset="0"/>
              </a:rPr>
              <a:t>RESOURCES</a:t>
            </a:r>
          </a:p>
        </p:txBody>
      </p:sp>
      <p:pic>
        <p:nvPicPr>
          <p:cNvPr id="5" name="Content Placeholder 4">
            <a:extLst>
              <a:ext uri="{FF2B5EF4-FFF2-40B4-BE49-F238E27FC236}">
                <a16:creationId xmlns:a16="http://schemas.microsoft.com/office/drawing/2014/main" id="{70FE948F-3BCB-4743-98B4-513E1FA1CC48}"/>
              </a:ext>
            </a:extLst>
          </p:cNvPr>
          <p:cNvPicPr>
            <a:picLocks noGrp="1" noChangeAspect="1"/>
          </p:cNvPicPr>
          <p:nvPr>
            <p:ph idx="1"/>
          </p:nvPr>
        </p:nvPicPr>
        <p:blipFill>
          <a:blip r:embed="rId5"/>
          <a:stretch>
            <a:fillRect/>
          </a:stretch>
        </p:blipFill>
        <p:spPr>
          <a:xfrm>
            <a:off x="5958114" y="647191"/>
            <a:ext cx="4270587" cy="5564284"/>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36" name="Rectangle 35">
            <a:extLst>
              <a:ext uri="{FF2B5EF4-FFF2-40B4-BE49-F238E27FC236}">
                <a16:creationId xmlns:a16="http://schemas.microsoft.com/office/drawing/2014/main" id="{15B5C763-A6E8-4D31-B139-30D083B82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08322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1AF5FBB-9FDC-4D75-9DD6-DAF01ED197A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2" name="Picture 11">
            <a:extLst>
              <a:ext uri="{FF2B5EF4-FFF2-40B4-BE49-F238E27FC236}">
                <a16:creationId xmlns:a16="http://schemas.microsoft.com/office/drawing/2014/main" id="{933BBBE6-F4CF-483E-BA74-B51421B4D9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4" name="Rectangle 13">
            <a:extLst>
              <a:ext uri="{FF2B5EF4-FFF2-40B4-BE49-F238E27FC236}">
                <a16:creationId xmlns:a16="http://schemas.microsoft.com/office/drawing/2014/main" id="{4C790028-99AE-4AE4-8269-9913E2D50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06936A2A-FE08-4EE0-A409-3EF3FA244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BAF0407B-48CB-4C05-B0D7-7A69A0D40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ADC50C3D-0DA0-4914-B5B4-D1819CC698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TextBox 21">
            <a:extLst>
              <a:ext uri="{FF2B5EF4-FFF2-40B4-BE49-F238E27FC236}">
                <a16:creationId xmlns:a16="http://schemas.microsoft.com/office/drawing/2014/main" id="{8CF9E583-1A92-4144-B4FA-81D98317FA04}"/>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24" name="Rectangle 23">
            <a:extLst>
              <a:ext uri="{FF2B5EF4-FFF2-40B4-BE49-F238E27FC236}">
                <a16:creationId xmlns:a16="http://schemas.microsoft.com/office/drawing/2014/main" id="{55980737-1E33-40A8-819D-C20C41E4F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6ABBD51A-FA48-44B8-B184-A40D7F134F1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28" name="Picture 27">
            <a:extLst>
              <a:ext uri="{FF2B5EF4-FFF2-40B4-BE49-F238E27FC236}">
                <a16:creationId xmlns:a16="http://schemas.microsoft.com/office/drawing/2014/main" id="{510188A9-F0D9-4FE9-85DC-2179145278C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30" name="Rectangle 29">
            <a:extLst>
              <a:ext uri="{FF2B5EF4-FFF2-40B4-BE49-F238E27FC236}">
                <a16:creationId xmlns:a16="http://schemas.microsoft.com/office/drawing/2014/main" id="{32927575-BD84-44B6-BE49-E0C7EDD0E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FDF09A-B960-49F4-BAEB-DA397BDCD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791BE6C0-4118-460B-90C2-160041247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B77A55-DA1D-3540-9F1F-A72C8E8DE3E8}"/>
              </a:ext>
            </a:extLst>
          </p:cNvPr>
          <p:cNvSpPr>
            <a:spLocks noGrp="1"/>
          </p:cNvSpPr>
          <p:nvPr>
            <p:ph type="title"/>
          </p:nvPr>
        </p:nvSpPr>
        <p:spPr>
          <a:xfrm>
            <a:off x="1969804" y="3428998"/>
            <a:ext cx="2668479" cy="2268559"/>
          </a:xfrm>
        </p:spPr>
        <p:txBody>
          <a:bodyPr vert="horz" lIns="91440" tIns="45720" rIns="91440" bIns="45720" rtlCol="0" anchor="t">
            <a:normAutofit/>
          </a:bodyPr>
          <a:lstStyle/>
          <a:p>
            <a:r>
              <a:rPr lang="en-US" sz="3000" dirty="0">
                <a:latin typeface="Times New Roman" panose="02020603050405020304" pitchFamily="18" charset="0"/>
                <a:cs typeface="Times New Roman" panose="02020603050405020304" pitchFamily="18" charset="0"/>
              </a:rPr>
              <a:t>RESOURCES</a:t>
            </a:r>
          </a:p>
        </p:txBody>
      </p:sp>
      <p:pic>
        <p:nvPicPr>
          <p:cNvPr id="5" name="Content Placeholder 4">
            <a:extLst>
              <a:ext uri="{FF2B5EF4-FFF2-40B4-BE49-F238E27FC236}">
                <a16:creationId xmlns:a16="http://schemas.microsoft.com/office/drawing/2014/main" id="{4809362D-5A75-A741-8AC3-458EF1C11023}"/>
              </a:ext>
            </a:extLst>
          </p:cNvPr>
          <p:cNvPicPr>
            <a:picLocks noGrp="1" noChangeAspect="1"/>
          </p:cNvPicPr>
          <p:nvPr>
            <p:ph idx="1"/>
          </p:nvPr>
        </p:nvPicPr>
        <p:blipFill>
          <a:blip r:embed="rId5"/>
          <a:stretch>
            <a:fillRect/>
          </a:stretch>
        </p:blipFill>
        <p:spPr>
          <a:xfrm>
            <a:off x="5958114" y="647191"/>
            <a:ext cx="4270587" cy="5564284"/>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36" name="Rectangle 35">
            <a:extLst>
              <a:ext uri="{FF2B5EF4-FFF2-40B4-BE49-F238E27FC236}">
                <a16:creationId xmlns:a16="http://schemas.microsoft.com/office/drawing/2014/main" id="{15B5C763-A6E8-4D31-B139-30D083B82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32896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1AF5FBB-9FDC-4D75-9DD6-DAF01ED197A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2" name="Picture 11">
            <a:extLst>
              <a:ext uri="{FF2B5EF4-FFF2-40B4-BE49-F238E27FC236}">
                <a16:creationId xmlns:a16="http://schemas.microsoft.com/office/drawing/2014/main" id="{933BBBE6-F4CF-483E-BA74-B51421B4D9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4" name="Rectangle 13">
            <a:extLst>
              <a:ext uri="{FF2B5EF4-FFF2-40B4-BE49-F238E27FC236}">
                <a16:creationId xmlns:a16="http://schemas.microsoft.com/office/drawing/2014/main" id="{4C790028-99AE-4AE4-8269-9913E2D50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06936A2A-FE08-4EE0-A409-3EF3FA244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BAF0407B-48CB-4C05-B0D7-7A69A0D40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ADC50C3D-0DA0-4914-B5B4-D1819CC698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TextBox 21">
            <a:extLst>
              <a:ext uri="{FF2B5EF4-FFF2-40B4-BE49-F238E27FC236}">
                <a16:creationId xmlns:a16="http://schemas.microsoft.com/office/drawing/2014/main" id="{8CF9E583-1A92-4144-B4FA-81D98317FA04}"/>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24" name="Rectangle 23">
            <a:extLst>
              <a:ext uri="{FF2B5EF4-FFF2-40B4-BE49-F238E27FC236}">
                <a16:creationId xmlns:a16="http://schemas.microsoft.com/office/drawing/2014/main" id="{55980737-1E33-40A8-819D-C20C41E4F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6ABBD51A-FA48-44B8-B184-A40D7F134F1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28" name="Picture 27">
            <a:extLst>
              <a:ext uri="{FF2B5EF4-FFF2-40B4-BE49-F238E27FC236}">
                <a16:creationId xmlns:a16="http://schemas.microsoft.com/office/drawing/2014/main" id="{510188A9-F0D9-4FE9-85DC-2179145278C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30" name="Rectangle 29">
            <a:extLst>
              <a:ext uri="{FF2B5EF4-FFF2-40B4-BE49-F238E27FC236}">
                <a16:creationId xmlns:a16="http://schemas.microsoft.com/office/drawing/2014/main" id="{32927575-BD84-44B6-BE49-E0C7EDD0E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FDF09A-B960-49F4-BAEB-DA397BDCD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791BE6C0-4118-460B-90C2-160041247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10765C-3FED-9649-A5E9-D399FC6A42E0}"/>
              </a:ext>
            </a:extLst>
          </p:cNvPr>
          <p:cNvSpPr>
            <a:spLocks noGrp="1"/>
          </p:cNvSpPr>
          <p:nvPr>
            <p:ph type="title"/>
          </p:nvPr>
        </p:nvSpPr>
        <p:spPr>
          <a:xfrm>
            <a:off x="1969804" y="3428998"/>
            <a:ext cx="2668479" cy="2268559"/>
          </a:xfrm>
        </p:spPr>
        <p:txBody>
          <a:bodyPr vert="horz" lIns="91440" tIns="45720" rIns="91440" bIns="45720" rtlCol="0" anchor="t">
            <a:normAutofit/>
          </a:bodyPr>
          <a:lstStyle/>
          <a:p>
            <a:r>
              <a:rPr lang="en-US" sz="3000" dirty="0">
                <a:latin typeface="Times New Roman" panose="02020603050405020304" pitchFamily="18" charset="0"/>
                <a:cs typeface="Times New Roman" panose="02020603050405020304" pitchFamily="18" charset="0"/>
              </a:rPr>
              <a:t>RESOURCES</a:t>
            </a:r>
          </a:p>
        </p:txBody>
      </p:sp>
      <p:pic>
        <p:nvPicPr>
          <p:cNvPr id="5" name="Content Placeholder 4">
            <a:extLst>
              <a:ext uri="{FF2B5EF4-FFF2-40B4-BE49-F238E27FC236}">
                <a16:creationId xmlns:a16="http://schemas.microsoft.com/office/drawing/2014/main" id="{56040D4D-AE0C-D14D-9B25-78CBCCD0AEC9}"/>
              </a:ext>
            </a:extLst>
          </p:cNvPr>
          <p:cNvPicPr>
            <a:picLocks noGrp="1" noChangeAspect="1"/>
          </p:cNvPicPr>
          <p:nvPr>
            <p:ph idx="1"/>
          </p:nvPr>
        </p:nvPicPr>
        <p:blipFill>
          <a:blip r:embed="rId5"/>
          <a:stretch>
            <a:fillRect/>
          </a:stretch>
        </p:blipFill>
        <p:spPr>
          <a:xfrm>
            <a:off x="5958114" y="647191"/>
            <a:ext cx="4270587" cy="5564284"/>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36" name="Rectangle 35">
            <a:extLst>
              <a:ext uri="{FF2B5EF4-FFF2-40B4-BE49-F238E27FC236}">
                <a16:creationId xmlns:a16="http://schemas.microsoft.com/office/drawing/2014/main" id="{15B5C763-A6E8-4D31-B139-30D083B82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91717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1AF5FBB-9FDC-4D75-9DD6-DAF01ED197A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2" name="Picture 11">
            <a:extLst>
              <a:ext uri="{FF2B5EF4-FFF2-40B4-BE49-F238E27FC236}">
                <a16:creationId xmlns:a16="http://schemas.microsoft.com/office/drawing/2014/main" id="{933BBBE6-F4CF-483E-BA74-B51421B4D9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4" name="Rectangle 13">
            <a:extLst>
              <a:ext uri="{FF2B5EF4-FFF2-40B4-BE49-F238E27FC236}">
                <a16:creationId xmlns:a16="http://schemas.microsoft.com/office/drawing/2014/main" id="{4C790028-99AE-4AE4-8269-9913E2D50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06936A2A-FE08-4EE0-A409-3EF3FA244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BAF0407B-48CB-4C05-B0D7-7A69A0D40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ADC50C3D-0DA0-4914-B5B4-D1819CC698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TextBox 21">
            <a:extLst>
              <a:ext uri="{FF2B5EF4-FFF2-40B4-BE49-F238E27FC236}">
                <a16:creationId xmlns:a16="http://schemas.microsoft.com/office/drawing/2014/main" id="{8CF9E583-1A92-4144-B4FA-81D98317FA04}"/>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24" name="Rectangle 23">
            <a:extLst>
              <a:ext uri="{FF2B5EF4-FFF2-40B4-BE49-F238E27FC236}">
                <a16:creationId xmlns:a16="http://schemas.microsoft.com/office/drawing/2014/main" id="{55980737-1E33-40A8-819D-C20C41E4F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6ABBD51A-FA48-44B8-B184-A40D7F134F1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28" name="Picture 27">
            <a:extLst>
              <a:ext uri="{FF2B5EF4-FFF2-40B4-BE49-F238E27FC236}">
                <a16:creationId xmlns:a16="http://schemas.microsoft.com/office/drawing/2014/main" id="{510188A9-F0D9-4FE9-85DC-2179145278C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30" name="Rectangle 29">
            <a:extLst>
              <a:ext uri="{FF2B5EF4-FFF2-40B4-BE49-F238E27FC236}">
                <a16:creationId xmlns:a16="http://schemas.microsoft.com/office/drawing/2014/main" id="{32927575-BD84-44B6-BE49-E0C7EDD0E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FDF09A-B960-49F4-BAEB-DA397BDCD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791BE6C0-4118-460B-90C2-160041247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4E7379-91F8-0945-96CC-08413FDE54D3}"/>
              </a:ext>
            </a:extLst>
          </p:cNvPr>
          <p:cNvSpPr>
            <a:spLocks noGrp="1"/>
          </p:cNvSpPr>
          <p:nvPr>
            <p:ph type="title"/>
          </p:nvPr>
        </p:nvSpPr>
        <p:spPr>
          <a:xfrm>
            <a:off x="1969804" y="3428998"/>
            <a:ext cx="2668479" cy="2268559"/>
          </a:xfrm>
        </p:spPr>
        <p:txBody>
          <a:bodyPr vert="horz" lIns="91440" tIns="45720" rIns="91440" bIns="45720" rtlCol="0" anchor="t">
            <a:normAutofit/>
          </a:bodyPr>
          <a:lstStyle/>
          <a:p>
            <a:r>
              <a:rPr lang="en-US" sz="3000" dirty="0">
                <a:latin typeface="Times New Roman" panose="02020603050405020304" pitchFamily="18" charset="0"/>
                <a:cs typeface="Times New Roman" panose="02020603050405020304" pitchFamily="18" charset="0"/>
              </a:rPr>
              <a:t>RESOURCES</a:t>
            </a:r>
          </a:p>
        </p:txBody>
      </p:sp>
      <p:pic>
        <p:nvPicPr>
          <p:cNvPr id="5" name="Content Placeholder 4">
            <a:extLst>
              <a:ext uri="{FF2B5EF4-FFF2-40B4-BE49-F238E27FC236}">
                <a16:creationId xmlns:a16="http://schemas.microsoft.com/office/drawing/2014/main" id="{7A044437-6CC6-B34F-9BF8-C45D0C8910B6}"/>
              </a:ext>
            </a:extLst>
          </p:cNvPr>
          <p:cNvPicPr>
            <a:picLocks noGrp="1" noChangeAspect="1"/>
          </p:cNvPicPr>
          <p:nvPr>
            <p:ph idx="1"/>
          </p:nvPr>
        </p:nvPicPr>
        <p:blipFill>
          <a:blip r:embed="rId5"/>
          <a:stretch>
            <a:fillRect/>
          </a:stretch>
        </p:blipFill>
        <p:spPr>
          <a:xfrm>
            <a:off x="5958114" y="647191"/>
            <a:ext cx="4270587" cy="5564284"/>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36" name="Rectangle 35">
            <a:extLst>
              <a:ext uri="{FF2B5EF4-FFF2-40B4-BE49-F238E27FC236}">
                <a16:creationId xmlns:a16="http://schemas.microsoft.com/office/drawing/2014/main" id="{15B5C763-A6E8-4D31-B139-30D083B82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6707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1B7A1-5545-F94F-B7C7-9AF91232C403}"/>
              </a:ext>
            </a:extLst>
          </p:cNvPr>
          <p:cNvSpPr>
            <a:spLocks noGrp="1"/>
          </p:cNvSpPr>
          <p:nvPr>
            <p:ph type="title"/>
          </p:nvPr>
        </p:nvSpPr>
        <p:spPr>
          <a:xfrm>
            <a:off x="2692703" y="808056"/>
            <a:ext cx="7958331" cy="1077229"/>
          </a:xfrm>
        </p:spPr>
        <p:txBody>
          <a:bodyPr/>
          <a:lstStyle/>
          <a:p>
            <a:r>
              <a:rPr lang="en-US" dirty="0">
                <a:latin typeface="Times New Roman" panose="02020603050405020304" pitchFamily="18" charset="0"/>
                <a:cs typeface="Times New Roman" panose="02020603050405020304" pitchFamily="18" charset="0"/>
              </a:rPr>
              <a:t>GENERAL ELECTIONS – Non-Charter Cities </a:t>
            </a:r>
          </a:p>
        </p:txBody>
      </p:sp>
      <p:sp>
        <p:nvSpPr>
          <p:cNvPr id="3" name="Content Placeholder 2">
            <a:extLst>
              <a:ext uri="{FF2B5EF4-FFF2-40B4-BE49-F238E27FC236}">
                <a16:creationId xmlns:a16="http://schemas.microsoft.com/office/drawing/2014/main" id="{3D8DA5E8-1AED-F54F-B932-6818049EE6CD}"/>
              </a:ext>
            </a:extLst>
          </p:cNvPr>
          <p:cNvSpPr>
            <a:spLocks noGrp="1"/>
          </p:cNvSpPr>
          <p:nvPr>
            <p:ph idx="1"/>
          </p:nvPr>
        </p:nvSpPr>
        <p:spPr/>
        <p:txBody>
          <a:bodyPr/>
          <a:lstStyle/>
          <a:p>
            <a:r>
              <a:rPr lang="en-US" sz="3400" b="1" dirty="0">
                <a:latin typeface="Times New Roman" panose="02020603050405020304" pitchFamily="18" charset="0"/>
                <a:cs typeface="Times New Roman" panose="02020603050405020304" pitchFamily="18" charset="0"/>
              </a:rPr>
              <a:t>Election Date</a:t>
            </a:r>
            <a:r>
              <a:rPr lang="en-US" sz="3400" dirty="0">
                <a:latin typeface="Times New Roman" panose="02020603050405020304" pitchFamily="18" charset="0"/>
                <a:cs typeface="Times New Roman" panose="02020603050405020304" pitchFamily="18" charset="0"/>
              </a:rPr>
              <a:t> – First Tuesday in April in odd-numbered years</a:t>
            </a:r>
          </a:p>
          <a:p>
            <a:r>
              <a:rPr lang="en-US" sz="3400" b="1" dirty="0">
                <a:latin typeface="Times New Roman" panose="02020603050405020304" pitchFamily="18" charset="0"/>
                <a:cs typeface="Times New Roman" panose="02020603050405020304" pitchFamily="18" charset="0"/>
              </a:rPr>
              <a:t>Filing Period – </a:t>
            </a:r>
            <a:r>
              <a:rPr lang="en-US" sz="3400" dirty="0">
                <a:latin typeface="Times New Roman" panose="02020603050405020304" pitchFamily="18" charset="0"/>
                <a:cs typeface="Times New Roman" panose="02020603050405020304" pitchFamily="18" charset="0"/>
              </a:rPr>
              <a:t>First Monday in February through First Wednesday in February</a:t>
            </a:r>
            <a:endParaRPr lang="en-US" sz="3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32858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1AF5FBB-9FDC-4D75-9DD6-DAF01ED197A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2" name="Picture 11">
            <a:extLst>
              <a:ext uri="{FF2B5EF4-FFF2-40B4-BE49-F238E27FC236}">
                <a16:creationId xmlns:a16="http://schemas.microsoft.com/office/drawing/2014/main" id="{933BBBE6-F4CF-483E-BA74-B51421B4D9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4" name="Rectangle 13">
            <a:extLst>
              <a:ext uri="{FF2B5EF4-FFF2-40B4-BE49-F238E27FC236}">
                <a16:creationId xmlns:a16="http://schemas.microsoft.com/office/drawing/2014/main" id="{4C790028-99AE-4AE4-8269-9913E2D50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06936A2A-FE08-4EE0-A409-3EF3FA244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BAF0407B-48CB-4C05-B0D7-7A69A0D40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ADC50C3D-0DA0-4914-B5B4-D1819CC698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TextBox 21">
            <a:extLst>
              <a:ext uri="{FF2B5EF4-FFF2-40B4-BE49-F238E27FC236}">
                <a16:creationId xmlns:a16="http://schemas.microsoft.com/office/drawing/2014/main" id="{8CF9E583-1A92-4144-B4FA-81D98317FA04}"/>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24" name="Rectangle 23">
            <a:extLst>
              <a:ext uri="{FF2B5EF4-FFF2-40B4-BE49-F238E27FC236}">
                <a16:creationId xmlns:a16="http://schemas.microsoft.com/office/drawing/2014/main" id="{55980737-1E33-40A8-819D-C20C41E4F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6ABBD51A-FA48-44B8-B184-A40D7F134F1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28" name="Picture 27">
            <a:extLst>
              <a:ext uri="{FF2B5EF4-FFF2-40B4-BE49-F238E27FC236}">
                <a16:creationId xmlns:a16="http://schemas.microsoft.com/office/drawing/2014/main" id="{510188A9-F0D9-4FE9-85DC-2179145278C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30" name="Rectangle 29">
            <a:extLst>
              <a:ext uri="{FF2B5EF4-FFF2-40B4-BE49-F238E27FC236}">
                <a16:creationId xmlns:a16="http://schemas.microsoft.com/office/drawing/2014/main" id="{32927575-BD84-44B6-BE49-E0C7EDD0E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FDF09A-B960-49F4-BAEB-DA397BDCD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791BE6C0-4118-460B-90C2-160041247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D45F6D-910A-D541-BB0F-578A897E5FA5}"/>
              </a:ext>
            </a:extLst>
          </p:cNvPr>
          <p:cNvSpPr>
            <a:spLocks noGrp="1"/>
          </p:cNvSpPr>
          <p:nvPr>
            <p:ph type="title"/>
          </p:nvPr>
        </p:nvSpPr>
        <p:spPr>
          <a:xfrm>
            <a:off x="1969804" y="3428998"/>
            <a:ext cx="2668479" cy="2268559"/>
          </a:xfrm>
        </p:spPr>
        <p:txBody>
          <a:bodyPr vert="horz" lIns="91440" tIns="45720" rIns="91440" bIns="45720" rtlCol="0" anchor="t">
            <a:normAutofit/>
          </a:bodyPr>
          <a:lstStyle/>
          <a:p>
            <a:r>
              <a:rPr lang="en-US" sz="3000" dirty="0">
                <a:latin typeface="Times New Roman" panose="02020603050405020304" pitchFamily="18" charset="0"/>
                <a:cs typeface="Times New Roman" panose="02020603050405020304" pitchFamily="18" charset="0"/>
              </a:rPr>
              <a:t>RESOURCES</a:t>
            </a:r>
          </a:p>
        </p:txBody>
      </p:sp>
      <p:pic>
        <p:nvPicPr>
          <p:cNvPr id="5" name="Content Placeholder 4">
            <a:extLst>
              <a:ext uri="{FF2B5EF4-FFF2-40B4-BE49-F238E27FC236}">
                <a16:creationId xmlns:a16="http://schemas.microsoft.com/office/drawing/2014/main" id="{97AE60D3-ECF0-7B4C-AD8A-DAB9B5F57544}"/>
              </a:ext>
            </a:extLst>
          </p:cNvPr>
          <p:cNvPicPr>
            <a:picLocks noGrp="1" noChangeAspect="1"/>
          </p:cNvPicPr>
          <p:nvPr>
            <p:ph idx="1"/>
          </p:nvPr>
        </p:nvPicPr>
        <p:blipFill>
          <a:blip r:embed="rId5"/>
          <a:stretch>
            <a:fillRect/>
          </a:stretch>
        </p:blipFill>
        <p:spPr>
          <a:xfrm>
            <a:off x="5958114" y="647191"/>
            <a:ext cx="4270587" cy="5564284"/>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36" name="Rectangle 35">
            <a:extLst>
              <a:ext uri="{FF2B5EF4-FFF2-40B4-BE49-F238E27FC236}">
                <a16:creationId xmlns:a16="http://schemas.microsoft.com/office/drawing/2014/main" id="{15B5C763-A6E8-4D31-B139-30D083B82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85027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1AF5FBB-9FDC-4D75-9DD6-DAF01ED197A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2" name="Picture 11">
            <a:extLst>
              <a:ext uri="{FF2B5EF4-FFF2-40B4-BE49-F238E27FC236}">
                <a16:creationId xmlns:a16="http://schemas.microsoft.com/office/drawing/2014/main" id="{933BBBE6-F4CF-483E-BA74-B51421B4D9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4" name="Rectangle 13">
            <a:extLst>
              <a:ext uri="{FF2B5EF4-FFF2-40B4-BE49-F238E27FC236}">
                <a16:creationId xmlns:a16="http://schemas.microsoft.com/office/drawing/2014/main" id="{4C790028-99AE-4AE4-8269-9913E2D50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06936A2A-FE08-4EE0-A409-3EF3FA244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BAF0407B-48CB-4C05-B0D7-7A69A0D40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ADC50C3D-0DA0-4914-B5B4-D1819CC698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TextBox 21">
            <a:extLst>
              <a:ext uri="{FF2B5EF4-FFF2-40B4-BE49-F238E27FC236}">
                <a16:creationId xmlns:a16="http://schemas.microsoft.com/office/drawing/2014/main" id="{8CF9E583-1A92-4144-B4FA-81D98317FA04}"/>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24" name="Rectangle 23">
            <a:extLst>
              <a:ext uri="{FF2B5EF4-FFF2-40B4-BE49-F238E27FC236}">
                <a16:creationId xmlns:a16="http://schemas.microsoft.com/office/drawing/2014/main" id="{55980737-1E33-40A8-819D-C20C41E4F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6ABBD51A-FA48-44B8-B184-A40D7F134F1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28" name="Picture 27">
            <a:extLst>
              <a:ext uri="{FF2B5EF4-FFF2-40B4-BE49-F238E27FC236}">
                <a16:creationId xmlns:a16="http://schemas.microsoft.com/office/drawing/2014/main" id="{510188A9-F0D9-4FE9-85DC-2179145278C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30" name="Rectangle 29">
            <a:extLst>
              <a:ext uri="{FF2B5EF4-FFF2-40B4-BE49-F238E27FC236}">
                <a16:creationId xmlns:a16="http://schemas.microsoft.com/office/drawing/2014/main" id="{32927575-BD84-44B6-BE49-E0C7EDD0E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FDF09A-B960-49F4-BAEB-DA397BDCD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791BE6C0-4118-460B-90C2-160041247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E0FA30-432C-3043-AE47-D9B772CB74B0}"/>
              </a:ext>
            </a:extLst>
          </p:cNvPr>
          <p:cNvSpPr>
            <a:spLocks noGrp="1"/>
          </p:cNvSpPr>
          <p:nvPr>
            <p:ph type="title"/>
          </p:nvPr>
        </p:nvSpPr>
        <p:spPr>
          <a:xfrm>
            <a:off x="1969804" y="3428998"/>
            <a:ext cx="2668479" cy="2268559"/>
          </a:xfrm>
        </p:spPr>
        <p:txBody>
          <a:bodyPr vert="horz" lIns="91440" tIns="45720" rIns="91440" bIns="45720" rtlCol="0" anchor="t">
            <a:normAutofit/>
          </a:bodyPr>
          <a:lstStyle/>
          <a:p>
            <a:r>
              <a:rPr lang="en-US" sz="3000" dirty="0">
                <a:latin typeface="Times New Roman" panose="02020603050405020304" pitchFamily="18" charset="0"/>
                <a:cs typeface="Times New Roman" panose="02020603050405020304" pitchFamily="18" charset="0"/>
              </a:rPr>
              <a:t>RESOURCES</a:t>
            </a:r>
          </a:p>
        </p:txBody>
      </p:sp>
      <p:pic>
        <p:nvPicPr>
          <p:cNvPr id="5" name="Content Placeholder 4">
            <a:extLst>
              <a:ext uri="{FF2B5EF4-FFF2-40B4-BE49-F238E27FC236}">
                <a16:creationId xmlns:a16="http://schemas.microsoft.com/office/drawing/2014/main" id="{77E1D50F-B88C-184B-B716-34C146B80568}"/>
              </a:ext>
            </a:extLst>
          </p:cNvPr>
          <p:cNvPicPr>
            <a:picLocks noGrp="1" noChangeAspect="1"/>
          </p:cNvPicPr>
          <p:nvPr>
            <p:ph idx="1"/>
          </p:nvPr>
        </p:nvPicPr>
        <p:blipFill>
          <a:blip r:embed="rId5"/>
          <a:stretch>
            <a:fillRect/>
          </a:stretch>
        </p:blipFill>
        <p:spPr>
          <a:xfrm>
            <a:off x="5958114" y="647191"/>
            <a:ext cx="4270587" cy="5564284"/>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36" name="Rectangle 35">
            <a:extLst>
              <a:ext uri="{FF2B5EF4-FFF2-40B4-BE49-F238E27FC236}">
                <a16:creationId xmlns:a16="http://schemas.microsoft.com/office/drawing/2014/main" id="{15B5C763-A6E8-4D31-B139-30D083B82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45257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1AF5FBB-9FDC-4D75-9DD6-DAF01ED197A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2" name="Picture 11">
            <a:extLst>
              <a:ext uri="{FF2B5EF4-FFF2-40B4-BE49-F238E27FC236}">
                <a16:creationId xmlns:a16="http://schemas.microsoft.com/office/drawing/2014/main" id="{933BBBE6-F4CF-483E-BA74-B51421B4D9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4" name="Rectangle 13">
            <a:extLst>
              <a:ext uri="{FF2B5EF4-FFF2-40B4-BE49-F238E27FC236}">
                <a16:creationId xmlns:a16="http://schemas.microsoft.com/office/drawing/2014/main" id="{4C790028-99AE-4AE4-8269-9913E2D50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06936A2A-FE08-4EE0-A409-3EF3FA244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BAF0407B-48CB-4C05-B0D7-7A69A0D40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ADC50C3D-0DA0-4914-B5B4-D1819CC698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TextBox 21">
            <a:extLst>
              <a:ext uri="{FF2B5EF4-FFF2-40B4-BE49-F238E27FC236}">
                <a16:creationId xmlns:a16="http://schemas.microsoft.com/office/drawing/2014/main" id="{8CF9E583-1A92-4144-B4FA-81D98317FA04}"/>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24" name="Rectangle 23">
            <a:extLst>
              <a:ext uri="{FF2B5EF4-FFF2-40B4-BE49-F238E27FC236}">
                <a16:creationId xmlns:a16="http://schemas.microsoft.com/office/drawing/2014/main" id="{55980737-1E33-40A8-819D-C20C41E4F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6ABBD51A-FA48-44B8-B184-A40D7F134F1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28" name="Picture 27">
            <a:extLst>
              <a:ext uri="{FF2B5EF4-FFF2-40B4-BE49-F238E27FC236}">
                <a16:creationId xmlns:a16="http://schemas.microsoft.com/office/drawing/2014/main" id="{510188A9-F0D9-4FE9-85DC-2179145278C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30" name="Rectangle 29">
            <a:extLst>
              <a:ext uri="{FF2B5EF4-FFF2-40B4-BE49-F238E27FC236}">
                <a16:creationId xmlns:a16="http://schemas.microsoft.com/office/drawing/2014/main" id="{32927575-BD84-44B6-BE49-E0C7EDD0E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FDF09A-B960-49F4-BAEB-DA397BDCD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791BE6C0-4118-460B-90C2-160041247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78E890-85E2-2F4F-98F5-4C712DF32C38}"/>
              </a:ext>
            </a:extLst>
          </p:cNvPr>
          <p:cNvSpPr>
            <a:spLocks noGrp="1"/>
          </p:cNvSpPr>
          <p:nvPr>
            <p:ph type="title"/>
          </p:nvPr>
        </p:nvSpPr>
        <p:spPr>
          <a:xfrm>
            <a:off x="1969804" y="3428998"/>
            <a:ext cx="2668479" cy="2268559"/>
          </a:xfrm>
        </p:spPr>
        <p:txBody>
          <a:bodyPr vert="horz" lIns="91440" tIns="45720" rIns="91440" bIns="45720" rtlCol="0" anchor="t">
            <a:normAutofit/>
          </a:bodyPr>
          <a:lstStyle/>
          <a:p>
            <a:r>
              <a:rPr lang="en-US" sz="3000" dirty="0">
                <a:latin typeface="Times New Roman" panose="02020603050405020304" pitchFamily="18" charset="0"/>
                <a:cs typeface="Times New Roman" panose="02020603050405020304" pitchFamily="18" charset="0"/>
              </a:rPr>
              <a:t>RESOURCES</a:t>
            </a:r>
            <a:br>
              <a:rPr lang="en-US" sz="3000" dirty="0"/>
            </a:br>
            <a:endParaRPr lang="en-US" sz="3000" dirty="0"/>
          </a:p>
        </p:txBody>
      </p:sp>
      <p:pic>
        <p:nvPicPr>
          <p:cNvPr id="5" name="Content Placeholder 4">
            <a:extLst>
              <a:ext uri="{FF2B5EF4-FFF2-40B4-BE49-F238E27FC236}">
                <a16:creationId xmlns:a16="http://schemas.microsoft.com/office/drawing/2014/main" id="{A1A83656-34F4-054A-8A09-ABE77305F25D}"/>
              </a:ext>
            </a:extLst>
          </p:cNvPr>
          <p:cNvPicPr>
            <a:picLocks noGrp="1" noChangeAspect="1"/>
          </p:cNvPicPr>
          <p:nvPr>
            <p:ph idx="1"/>
          </p:nvPr>
        </p:nvPicPr>
        <p:blipFill>
          <a:blip r:embed="rId5"/>
          <a:stretch>
            <a:fillRect/>
          </a:stretch>
        </p:blipFill>
        <p:spPr>
          <a:xfrm>
            <a:off x="5958114" y="647191"/>
            <a:ext cx="4270587" cy="5564284"/>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36" name="Rectangle 35">
            <a:extLst>
              <a:ext uri="{FF2B5EF4-FFF2-40B4-BE49-F238E27FC236}">
                <a16:creationId xmlns:a16="http://schemas.microsoft.com/office/drawing/2014/main" id="{15B5C763-A6E8-4D31-B139-30D083B82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4298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1AF5FBB-9FDC-4D75-9DD6-DAF01ED197A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2" name="Picture 11">
            <a:extLst>
              <a:ext uri="{FF2B5EF4-FFF2-40B4-BE49-F238E27FC236}">
                <a16:creationId xmlns:a16="http://schemas.microsoft.com/office/drawing/2014/main" id="{933BBBE6-F4CF-483E-BA74-B51421B4D9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4" name="Rectangle 13">
            <a:extLst>
              <a:ext uri="{FF2B5EF4-FFF2-40B4-BE49-F238E27FC236}">
                <a16:creationId xmlns:a16="http://schemas.microsoft.com/office/drawing/2014/main" id="{4C790028-99AE-4AE4-8269-9913E2D50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06936A2A-FE08-4EE0-A409-3EF3FA244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BAF0407B-48CB-4C05-B0D7-7A69A0D40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ADC50C3D-0DA0-4914-B5B4-D1819CC698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TextBox 21">
            <a:extLst>
              <a:ext uri="{FF2B5EF4-FFF2-40B4-BE49-F238E27FC236}">
                <a16:creationId xmlns:a16="http://schemas.microsoft.com/office/drawing/2014/main" id="{8CF9E583-1A92-4144-B4FA-81D98317FA04}"/>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24" name="Rectangle 23">
            <a:extLst>
              <a:ext uri="{FF2B5EF4-FFF2-40B4-BE49-F238E27FC236}">
                <a16:creationId xmlns:a16="http://schemas.microsoft.com/office/drawing/2014/main" id="{55980737-1E33-40A8-819D-C20C41E4F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6ABBD51A-FA48-44B8-B184-A40D7F134F1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28" name="Picture 27">
            <a:extLst>
              <a:ext uri="{FF2B5EF4-FFF2-40B4-BE49-F238E27FC236}">
                <a16:creationId xmlns:a16="http://schemas.microsoft.com/office/drawing/2014/main" id="{510188A9-F0D9-4FE9-85DC-2179145278C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30" name="Rectangle 29">
            <a:extLst>
              <a:ext uri="{FF2B5EF4-FFF2-40B4-BE49-F238E27FC236}">
                <a16:creationId xmlns:a16="http://schemas.microsoft.com/office/drawing/2014/main" id="{32927575-BD84-44B6-BE49-E0C7EDD0E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FDF09A-B960-49F4-BAEB-DA397BDCD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791BE6C0-4118-460B-90C2-160041247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608A75-F29B-1A4C-99BF-4ECD80371A0D}"/>
              </a:ext>
            </a:extLst>
          </p:cNvPr>
          <p:cNvSpPr>
            <a:spLocks noGrp="1"/>
          </p:cNvSpPr>
          <p:nvPr>
            <p:ph type="title"/>
          </p:nvPr>
        </p:nvSpPr>
        <p:spPr>
          <a:xfrm>
            <a:off x="1969804" y="3428998"/>
            <a:ext cx="2668479" cy="2268559"/>
          </a:xfrm>
        </p:spPr>
        <p:txBody>
          <a:bodyPr vert="horz" lIns="91440" tIns="45720" rIns="91440" bIns="45720" rtlCol="0" anchor="t">
            <a:normAutofit/>
          </a:bodyPr>
          <a:lstStyle/>
          <a:p>
            <a:r>
              <a:rPr lang="en-US" sz="3000" dirty="0">
                <a:latin typeface="Times New Roman" panose="02020603050405020304" pitchFamily="18" charset="0"/>
                <a:cs typeface="Times New Roman" panose="02020603050405020304" pitchFamily="18" charset="0"/>
              </a:rPr>
              <a:t>RESOURCES</a:t>
            </a:r>
          </a:p>
        </p:txBody>
      </p:sp>
      <p:pic>
        <p:nvPicPr>
          <p:cNvPr id="5" name="Content Placeholder 4">
            <a:extLst>
              <a:ext uri="{FF2B5EF4-FFF2-40B4-BE49-F238E27FC236}">
                <a16:creationId xmlns:a16="http://schemas.microsoft.com/office/drawing/2014/main" id="{6B34FE70-D4A4-324D-B82A-3ABDAB5622E4}"/>
              </a:ext>
            </a:extLst>
          </p:cNvPr>
          <p:cNvPicPr>
            <a:picLocks noGrp="1" noChangeAspect="1"/>
          </p:cNvPicPr>
          <p:nvPr>
            <p:ph idx="1"/>
          </p:nvPr>
        </p:nvPicPr>
        <p:blipFill>
          <a:blip r:embed="rId5"/>
          <a:stretch>
            <a:fillRect/>
          </a:stretch>
        </p:blipFill>
        <p:spPr>
          <a:xfrm>
            <a:off x="5958114" y="647191"/>
            <a:ext cx="4270587" cy="5564284"/>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36" name="Rectangle 35">
            <a:extLst>
              <a:ext uri="{FF2B5EF4-FFF2-40B4-BE49-F238E27FC236}">
                <a16:creationId xmlns:a16="http://schemas.microsoft.com/office/drawing/2014/main" id="{15B5C763-A6E8-4D31-B139-30D083B82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55958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1AF5FBB-9FDC-4D75-9DD6-DAF01ED197A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2" name="Picture 11">
            <a:extLst>
              <a:ext uri="{FF2B5EF4-FFF2-40B4-BE49-F238E27FC236}">
                <a16:creationId xmlns:a16="http://schemas.microsoft.com/office/drawing/2014/main" id="{933BBBE6-F4CF-483E-BA74-B51421B4D9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4" name="Rectangle 13">
            <a:extLst>
              <a:ext uri="{FF2B5EF4-FFF2-40B4-BE49-F238E27FC236}">
                <a16:creationId xmlns:a16="http://schemas.microsoft.com/office/drawing/2014/main" id="{4C790028-99AE-4AE4-8269-9913E2D50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06936A2A-FE08-4EE0-A409-3EF3FA244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BAF0407B-48CB-4C05-B0D7-7A69A0D40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ADC50C3D-0DA0-4914-B5B4-D1819CC698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TextBox 21">
            <a:extLst>
              <a:ext uri="{FF2B5EF4-FFF2-40B4-BE49-F238E27FC236}">
                <a16:creationId xmlns:a16="http://schemas.microsoft.com/office/drawing/2014/main" id="{8CF9E583-1A92-4144-B4FA-81D98317FA04}"/>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24" name="Rectangle 23">
            <a:extLst>
              <a:ext uri="{FF2B5EF4-FFF2-40B4-BE49-F238E27FC236}">
                <a16:creationId xmlns:a16="http://schemas.microsoft.com/office/drawing/2014/main" id="{55980737-1E33-40A8-819D-C20C41E4F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6ABBD51A-FA48-44B8-B184-A40D7F134F1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28" name="Picture 27">
            <a:extLst>
              <a:ext uri="{FF2B5EF4-FFF2-40B4-BE49-F238E27FC236}">
                <a16:creationId xmlns:a16="http://schemas.microsoft.com/office/drawing/2014/main" id="{510188A9-F0D9-4FE9-85DC-2179145278C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30" name="Rectangle 29">
            <a:extLst>
              <a:ext uri="{FF2B5EF4-FFF2-40B4-BE49-F238E27FC236}">
                <a16:creationId xmlns:a16="http://schemas.microsoft.com/office/drawing/2014/main" id="{32927575-BD84-44B6-BE49-E0C7EDD0E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FDF09A-B960-49F4-BAEB-DA397BDCD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791BE6C0-4118-460B-90C2-160041247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46B8AA-F99E-8946-84C9-631D990ECE9B}"/>
              </a:ext>
            </a:extLst>
          </p:cNvPr>
          <p:cNvSpPr>
            <a:spLocks noGrp="1"/>
          </p:cNvSpPr>
          <p:nvPr>
            <p:ph type="title"/>
          </p:nvPr>
        </p:nvSpPr>
        <p:spPr>
          <a:xfrm>
            <a:off x="1969804" y="3428998"/>
            <a:ext cx="2668479" cy="2268559"/>
          </a:xfrm>
        </p:spPr>
        <p:txBody>
          <a:bodyPr vert="horz" lIns="91440" tIns="45720" rIns="91440" bIns="45720" rtlCol="0" anchor="t">
            <a:normAutofit/>
          </a:bodyPr>
          <a:lstStyle/>
          <a:p>
            <a:r>
              <a:rPr lang="en-US" sz="3000" dirty="0">
                <a:latin typeface="Times New Roman" panose="02020603050405020304" pitchFamily="18" charset="0"/>
                <a:cs typeface="Times New Roman" panose="02020603050405020304" pitchFamily="18" charset="0"/>
              </a:rPr>
              <a:t>RESOURCES</a:t>
            </a:r>
          </a:p>
        </p:txBody>
      </p:sp>
      <p:pic>
        <p:nvPicPr>
          <p:cNvPr id="5" name="Content Placeholder 4">
            <a:extLst>
              <a:ext uri="{FF2B5EF4-FFF2-40B4-BE49-F238E27FC236}">
                <a16:creationId xmlns:a16="http://schemas.microsoft.com/office/drawing/2014/main" id="{9A306225-9894-8142-B112-96B63E7FCC1A}"/>
              </a:ext>
            </a:extLst>
          </p:cNvPr>
          <p:cNvPicPr>
            <a:picLocks noGrp="1" noChangeAspect="1"/>
          </p:cNvPicPr>
          <p:nvPr>
            <p:ph idx="1"/>
          </p:nvPr>
        </p:nvPicPr>
        <p:blipFill>
          <a:blip r:embed="rId5"/>
          <a:stretch>
            <a:fillRect/>
          </a:stretch>
        </p:blipFill>
        <p:spPr>
          <a:xfrm>
            <a:off x="5958114" y="647191"/>
            <a:ext cx="4270587" cy="5564284"/>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36" name="Rectangle 35">
            <a:extLst>
              <a:ext uri="{FF2B5EF4-FFF2-40B4-BE49-F238E27FC236}">
                <a16:creationId xmlns:a16="http://schemas.microsoft.com/office/drawing/2014/main" id="{15B5C763-A6E8-4D31-B139-30D083B82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73942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1AF5FBB-9FDC-4D75-9DD6-DAF01ED197A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2" name="Picture 11">
            <a:extLst>
              <a:ext uri="{FF2B5EF4-FFF2-40B4-BE49-F238E27FC236}">
                <a16:creationId xmlns:a16="http://schemas.microsoft.com/office/drawing/2014/main" id="{933BBBE6-F4CF-483E-BA74-B51421B4D9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4" name="Rectangle 13">
            <a:extLst>
              <a:ext uri="{FF2B5EF4-FFF2-40B4-BE49-F238E27FC236}">
                <a16:creationId xmlns:a16="http://schemas.microsoft.com/office/drawing/2014/main" id="{4C790028-99AE-4AE4-8269-9913E2D50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06936A2A-FE08-4EE0-A409-3EF3FA244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BAF0407B-48CB-4C05-B0D7-7A69A0D40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ADC50C3D-0DA0-4914-B5B4-D1819CC698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TextBox 21">
            <a:extLst>
              <a:ext uri="{FF2B5EF4-FFF2-40B4-BE49-F238E27FC236}">
                <a16:creationId xmlns:a16="http://schemas.microsoft.com/office/drawing/2014/main" id="{8CF9E583-1A92-4144-B4FA-81D98317FA04}"/>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24" name="Rectangle 23">
            <a:extLst>
              <a:ext uri="{FF2B5EF4-FFF2-40B4-BE49-F238E27FC236}">
                <a16:creationId xmlns:a16="http://schemas.microsoft.com/office/drawing/2014/main" id="{55980737-1E33-40A8-819D-C20C41E4F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6ABBD51A-FA48-44B8-B184-A40D7F134F1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28" name="Picture 27">
            <a:extLst>
              <a:ext uri="{FF2B5EF4-FFF2-40B4-BE49-F238E27FC236}">
                <a16:creationId xmlns:a16="http://schemas.microsoft.com/office/drawing/2014/main" id="{510188A9-F0D9-4FE9-85DC-2179145278C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30" name="Rectangle 29">
            <a:extLst>
              <a:ext uri="{FF2B5EF4-FFF2-40B4-BE49-F238E27FC236}">
                <a16:creationId xmlns:a16="http://schemas.microsoft.com/office/drawing/2014/main" id="{32927575-BD84-44B6-BE49-E0C7EDD0E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FDF09A-B960-49F4-BAEB-DA397BDCD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791BE6C0-4118-460B-90C2-160041247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361C3B-4C55-FF49-BFB7-604A4E666A5C}"/>
              </a:ext>
            </a:extLst>
          </p:cNvPr>
          <p:cNvSpPr>
            <a:spLocks noGrp="1"/>
          </p:cNvSpPr>
          <p:nvPr>
            <p:ph type="title"/>
          </p:nvPr>
        </p:nvSpPr>
        <p:spPr>
          <a:xfrm>
            <a:off x="1969804" y="3428998"/>
            <a:ext cx="2668479" cy="2268559"/>
          </a:xfrm>
        </p:spPr>
        <p:txBody>
          <a:bodyPr vert="horz" lIns="91440" tIns="45720" rIns="91440" bIns="45720" rtlCol="0" anchor="t">
            <a:normAutofit/>
          </a:bodyPr>
          <a:lstStyle/>
          <a:p>
            <a:r>
              <a:rPr lang="en-US" sz="3000" dirty="0">
                <a:latin typeface="Times New Roman" panose="02020603050405020304" pitchFamily="18" charset="0"/>
                <a:cs typeface="Times New Roman" panose="02020603050405020304" pitchFamily="18" charset="0"/>
              </a:rPr>
              <a:t>RESOURCES</a:t>
            </a:r>
            <a:br>
              <a:rPr lang="en-US" sz="3000" dirty="0"/>
            </a:br>
            <a:endParaRPr lang="en-US" sz="3000" dirty="0"/>
          </a:p>
        </p:txBody>
      </p:sp>
      <p:pic>
        <p:nvPicPr>
          <p:cNvPr id="5" name="Content Placeholder 4">
            <a:extLst>
              <a:ext uri="{FF2B5EF4-FFF2-40B4-BE49-F238E27FC236}">
                <a16:creationId xmlns:a16="http://schemas.microsoft.com/office/drawing/2014/main" id="{1C1E5700-06B5-774E-ADCA-6EB7D4559A2F}"/>
              </a:ext>
            </a:extLst>
          </p:cNvPr>
          <p:cNvPicPr>
            <a:picLocks noGrp="1" noChangeAspect="1"/>
          </p:cNvPicPr>
          <p:nvPr>
            <p:ph idx="1"/>
          </p:nvPr>
        </p:nvPicPr>
        <p:blipFill>
          <a:blip r:embed="rId5"/>
          <a:stretch>
            <a:fillRect/>
          </a:stretch>
        </p:blipFill>
        <p:spPr>
          <a:xfrm>
            <a:off x="5958114" y="647191"/>
            <a:ext cx="4270587" cy="5564284"/>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36" name="Rectangle 35">
            <a:extLst>
              <a:ext uri="{FF2B5EF4-FFF2-40B4-BE49-F238E27FC236}">
                <a16:creationId xmlns:a16="http://schemas.microsoft.com/office/drawing/2014/main" id="{15B5C763-A6E8-4D31-B139-30D083B82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16615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1AF5FBB-9FDC-4D75-9DD6-DAF01ED197A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2" name="Picture 11">
            <a:extLst>
              <a:ext uri="{FF2B5EF4-FFF2-40B4-BE49-F238E27FC236}">
                <a16:creationId xmlns:a16="http://schemas.microsoft.com/office/drawing/2014/main" id="{933BBBE6-F4CF-483E-BA74-B51421B4D9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4" name="Rectangle 13">
            <a:extLst>
              <a:ext uri="{FF2B5EF4-FFF2-40B4-BE49-F238E27FC236}">
                <a16:creationId xmlns:a16="http://schemas.microsoft.com/office/drawing/2014/main" id="{4C790028-99AE-4AE4-8269-9913E2D50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06936A2A-FE08-4EE0-A409-3EF3FA244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BAF0407B-48CB-4C05-B0D7-7A69A0D40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ADC50C3D-0DA0-4914-B5B4-D1819CC698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TextBox 21">
            <a:extLst>
              <a:ext uri="{FF2B5EF4-FFF2-40B4-BE49-F238E27FC236}">
                <a16:creationId xmlns:a16="http://schemas.microsoft.com/office/drawing/2014/main" id="{8CF9E583-1A92-4144-B4FA-81D98317FA04}"/>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24" name="Rectangle 23">
            <a:extLst>
              <a:ext uri="{FF2B5EF4-FFF2-40B4-BE49-F238E27FC236}">
                <a16:creationId xmlns:a16="http://schemas.microsoft.com/office/drawing/2014/main" id="{55980737-1E33-40A8-819D-C20C41E4F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6ABBD51A-FA48-44B8-B184-A40D7F134F1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28" name="Picture 27">
            <a:extLst>
              <a:ext uri="{FF2B5EF4-FFF2-40B4-BE49-F238E27FC236}">
                <a16:creationId xmlns:a16="http://schemas.microsoft.com/office/drawing/2014/main" id="{510188A9-F0D9-4FE9-85DC-2179145278C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30" name="Rectangle 29">
            <a:extLst>
              <a:ext uri="{FF2B5EF4-FFF2-40B4-BE49-F238E27FC236}">
                <a16:creationId xmlns:a16="http://schemas.microsoft.com/office/drawing/2014/main" id="{32927575-BD84-44B6-BE49-E0C7EDD0E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FDF09A-B960-49F4-BAEB-DA397BDCD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791BE6C0-4118-460B-90C2-160041247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9D5B44-F8A8-4C48-AE77-93C6360894C5}"/>
              </a:ext>
            </a:extLst>
          </p:cNvPr>
          <p:cNvSpPr>
            <a:spLocks noGrp="1"/>
          </p:cNvSpPr>
          <p:nvPr>
            <p:ph type="title"/>
          </p:nvPr>
        </p:nvSpPr>
        <p:spPr>
          <a:xfrm>
            <a:off x="1969804" y="3428998"/>
            <a:ext cx="2668479" cy="2268559"/>
          </a:xfrm>
        </p:spPr>
        <p:txBody>
          <a:bodyPr vert="horz" lIns="91440" tIns="45720" rIns="91440" bIns="45720" rtlCol="0" anchor="t">
            <a:normAutofit/>
          </a:bodyPr>
          <a:lstStyle/>
          <a:p>
            <a:r>
              <a:rPr lang="en-US" sz="3000" dirty="0">
                <a:latin typeface="Times New Roman" panose="02020603050405020304" pitchFamily="18" charset="0"/>
                <a:cs typeface="Times New Roman" panose="02020603050405020304" pitchFamily="18" charset="0"/>
              </a:rPr>
              <a:t>RESOURCES</a:t>
            </a:r>
            <a:br>
              <a:rPr lang="en-US" sz="3000" dirty="0"/>
            </a:br>
            <a:endParaRPr lang="en-US" sz="3000" dirty="0"/>
          </a:p>
        </p:txBody>
      </p:sp>
      <p:pic>
        <p:nvPicPr>
          <p:cNvPr id="5" name="Content Placeholder 4">
            <a:extLst>
              <a:ext uri="{FF2B5EF4-FFF2-40B4-BE49-F238E27FC236}">
                <a16:creationId xmlns:a16="http://schemas.microsoft.com/office/drawing/2014/main" id="{9D741963-9D46-704B-BA7F-7DC7F2617B17}"/>
              </a:ext>
            </a:extLst>
          </p:cNvPr>
          <p:cNvPicPr>
            <a:picLocks noGrp="1" noChangeAspect="1"/>
          </p:cNvPicPr>
          <p:nvPr>
            <p:ph idx="1"/>
          </p:nvPr>
        </p:nvPicPr>
        <p:blipFill>
          <a:blip r:embed="rId5"/>
          <a:stretch>
            <a:fillRect/>
          </a:stretch>
        </p:blipFill>
        <p:spPr>
          <a:xfrm>
            <a:off x="5958114" y="647191"/>
            <a:ext cx="4270587" cy="5564284"/>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36" name="Rectangle 35">
            <a:extLst>
              <a:ext uri="{FF2B5EF4-FFF2-40B4-BE49-F238E27FC236}">
                <a16:creationId xmlns:a16="http://schemas.microsoft.com/office/drawing/2014/main" id="{15B5C763-A6E8-4D31-B139-30D083B82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50857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FA3880A-8D8F-466C-A4A1-F07BCDD3719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2" name="Picture 11">
            <a:extLst>
              <a:ext uri="{FF2B5EF4-FFF2-40B4-BE49-F238E27FC236}">
                <a16:creationId xmlns:a16="http://schemas.microsoft.com/office/drawing/2014/main" id="{3C0A64CB-20A1-4508-B568-284EB04F7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4" name="Rectangle 13">
            <a:extLst>
              <a:ext uri="{FF2B5EF4-FFF2-40B4-BE49-F238E27FC236}">
                <a16:creationId xmlns:a16="http://schemas.microsoft.com/office/drawing/2014/main" id="{8DA14841-53A4-4935-BE65-C8373B8A6D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9877C2CF-B2DD-41C8-8B5E-152673376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D377EE36-E59D-4778-8F99-4B470DA4A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2586C6C5-47AF-450A-932D-880EF823E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TextBox 21">
            <a:extLst>
              <a:ext uri="{FF2B5EF4-FFF2-40B4-BE49-F238E27FC236}">
                <a16:creationId xmlns:a16="http://schemas.microsoft.com/office/drawing/2014/main" id="{A587901A-AA64-4940-9803-F67677851150}"/>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24" name="Rectangle 23">
            <a:extLst>
              <a:ext uri="{FF2B5EF4-FFF2-40B4-BE49-F238E27FC236}">
                <a16:creationId xmlns:a16="http://schemas.microsoft.com/office/drawing/2014/main" id="{393CD2B5-370C-4E54-BF07-77E46BC7D1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521321C5-E7EE-49D4-8BF3-7DD5F4260FF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28" name="Picture 27">
            <a:extLst>
              <a:ext uri="{FF2B5EF4-FFF2-40B4-BE49-F238E27FC236}">
                <a16:creationId xmlns:a16="http://schemas.microsoft.com/office/drawing/2014/main" id="{B4F98145-516D-4594-B0F0-0F5C85DAF2E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30" name="Rectangle 29">
            <a:extLst>
              <a:ext uri="{FF2B5EF4-FFF2-40B4-BE49-F238E27FC236}">
                <a16:creationId xmlns:a16="http://schemas.microsoft.com/office/drawing/2014/main" id="{249DD94E-466E-443D-84D4-95364BF817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D730E5A1-76E1-474B-9303-1A42C53733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25E42092-1184-49FF-8DE1-34B280A4F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06D4F5-586F-534C-A463-E0535D51F24E}"/>
              </a:ext>
            </a:extLst>
          </p:cNvPr>
          <p:cNvSpPr>
            <a:spLocks noGrp="1"/>
          </p:cNvSpPr>
          <p:nvPr>
            <p:ph type="title"/>
          </p:nvPr>
        </p:nvSpPr>
        <p:spPr>
          <a:xfrm>
            <a:off x="1969803" y="2729751"/>
            <a:ext cx="4688241" cy="2268559"/>
          </a:xfrm>
        </p:spPr>
        <p:txBody>
          <a:bodyPr vert="horz" lIns="91440" tIns="45720" rIns="91440" bIns="45720" rtlCol="0" anchor="t">
            <a:normAutofit/>
          </a:bodyPr>
          <a:lstStyle/>
          <a:p>
            <a:pPr algn="ctr"/>
            <a:r>
              <a:rPr lang="en-US" sz="2400" b="1" dirty="0">
                <a:latin typeface="Times New Roman" panose="02020603050405020304" pitchFamily="18" charset="0"/>
                <a:cs typeface="Times New Roman" panose="02020603050405020304" pitchFamily="18" charset="0"/>
              </a:rPr>
              <a:t>BETH ANNE CHILDS</a:t>
            </a:r>
            <a:br>
              <a:rPr lang="en-US" sz="2400" b="1" dirty="0">
                <a:latin typeface="Times New Roman" panose="02020603050405020304" pitchFamily="18" charset="0"/>
                <a:cs typeface="Times New Roman" panose="02020603050405020304" pitchFamily="18" charset="0"/>
              </a:rPr>
            </a:br>
            <a:br>
              <a:rPr lang="en-US" sz="2400" b="1"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THE CHILDS LAW FIRM, PLLC</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1015 SOUTH DETROIT AVENUE</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TULSA, OK 74120</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(918) 521-3092</a:t>
            </a:r>
            <a:endParaRPr lang="en-US" sz="2400" b="1" dirty="0">
              <a:latin typeface="Times New Roman" panose="02020603050405020304" pitchFamily="18" charset="0"/>
              <a:cs typeface="Times New Roman" panose="02020603050405020304" pitchFamily="18" charset="0"/>
            </a:endParaRPr>
          </a:p>
        </p:txBody>
      </p:sp>
      <p:pic>
        <p:nvPicPr>
          <p:cNvPr id="5" name="Content Placeholder 4" descr="A person talking on a cell phone&#10;&#10;Description automatically generated">
            <a:extLst>
              <a:ext uri="{FF2B5EF4-FFF2-40B4-BE49-F238E27FC236}">
                <a16:creationId xmlns:a16="http://schemas.microsoft.com/office/drawing/2014/main" id="{7F60DD70-7DA6-9D41-95FD-A2FC6CB636C2}"/>
              </a:ext>
            </a:extLst>
          </p:cNvPr>
          <p:cNvPicPr>
            <a:picLocks noGrp="1" noChangeAspect="1"/>
          </p:cNvPicPr>
          <p:nvPr>
            <p:ph idx="1"/>
          </p:nvPr>
        </p:nvPicPr>
        <p:blipFill rotWithShape="1">
          <a:blip r:embed="rId5"/>
          <a:srcRect l="22373" r="11512"/>
          <a:stretch/>
        </p:blipFill>
        <p:spPr>
          <a:xfrm>
            <a:off x="6879523" y="1547098"/>
            <a:ext cx="3886391" cy="3926830"/>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36" name="Rectangle 35">
            <a:extLst>
              <a:ext uri="{FF2B5EF4-FFF2-40B4-BE49-F238E27FC236}">
                <a16:creationId xmlns:a16="http://schemas.microsoft.com/office/drawing/2014/main" id="{E30419FB-3F46-4553-9607-D1AA2CAF1D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8477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F2793-ABF4-1546-8767-C55112DFA16B}"/>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GENERAL ELECTIONS – Non-Charter Cities </a:t>
            </a:r>
            <a:endParaRPr lang="en-US" dirty="0"/>
          </a:p>
        </p:txBody>
      </p:sp>
      <p:sp>
        <p:nvSpPr>
          <p:cNvPr id="3" name="Content Placeholder 2">
            <a:extLst>
              <a:ext uri="{FF2B5EF4-FFF2-40B4-BE49-F238E27FC236}">
                <a16:creationId xmlns:a16="http://schemas.microsoft.com/office/drawing/2014/main" id="{29305C21-D51F-E045-8864-6CD8F8106F7B}"/>
              </a:ext>
            </a:extLst>
          </p:cNvPr>
          <p:cNvSpPr>
            <a:spLocks noGrp="1"/>
          </p:cNvSpPr>
          <p:nvPr>
            <p:ph idx="1"/>
          </p:nvPr>
        </p:nvSpPr>
        <p:spPr/>
        <p:txBody>
          <a:bodyPr>
            <a:normAutofit fontScale="92500" lnSpcReduction="20000"/>
          </a:bodyPr>
          <a:lstStyle/>
          <a:p>
            <a:r>
              <a:rPr lang="en-US" sz="3400" b="1" dirty="0">
                <a:latin typeface="Times New Roman" panose="02020603050405020304" pitchFamily="18" charset="0"/>
                <a:cs typeface="Times New Roman" panose="02020603050405020304" pitchFamily="18" charset="0"/>
              </a:rPr>
              <a:t>Publication</a:t>
            </a:r>
            <a:r>
              <a:rPr lang="en-US" sz="3400" dirty="0">
                <a:latin typeface="Times New Roman" panose="02020603050405020304" pitchFamily="18" charset="0"/>
                <a:cs typeface="Times New Roman" panose="02020603050405020304" pitchFamily="18" charset="0"/>
              </a:rPr>
              <a:t> – Election Resolution published in newspaper of general circulation at least 10 days before filing period</a:t>
            </a:r>
          </a:p>
          <a:p>
            <a:r>
              <a:rPr lang="en-US" sz="3400" b="1" dirty="0">
                <a:latin typeface="Times New Roman" panose="02020603050405020304" pitchFamily="18" charset="0"/>
                <a:cs typeface="Times New Roman" panose="02020603050405020304" pitchFamily="18" charset="0"/>
              </a:rPr>
              <a:t>Posting – </a:t>
            </a:r>
            <a:r>
              <a:rPr lang="en-US" sz="3400" dirty="0">
                <a:latin typeface="Times New Roman" panose="02020603050405020304" pitchFamily="18" charset="0"/>
                <a:cs typeface="Times New Roman" panose="02020603050405020304" pitchFamily="18" charset="0"/>
              </a:rPr>
              <a:t>If no newspaper of general circulation, must be posted First Monday in February through First Wednesday in 5 different places</a:t>
            </a:r>
            <a:endParaRPr lang="en-US" sz="3400" b="1"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482373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7805F-3940-E849-A363-056D04367E07}"/>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GENERAL ELECTIONS – Non-Charter Cities </a:t>
            </a:r>
            <a:endParaRPr lang="en-US" dirty="0"/>
          </a:p>
        </p:txBody>
      </p:sp>
      <p:sp>
        <p:nvSpPr>
          <p:cNvPr id="3" name="Content Placeholder 2">
            <a:extLst>
              <a:ext uri="{FF2B5EF4-FFF2-40B4-BE49-F238E27FC236}">
                <a16:creationId xmlns:a16="http://schemas.microsoft.com/office/drawing/2014/main" id="{A7A27250-E4C5-F64B-A7D8-DDBA32CC8B3E}"/>
              </a:ext>
            </a:extLst>
          </p:cNvPr>
          <p:cNvSpPr>
            <a:spLocks noGrp="1"/>
          </p:cNvSpPr>
          <p:nvPr>
            <p:ph idx="1"/>
          </p:nvPr>
        </p:nvSpPr>
        <p:spPr/>
        <p:txBody>
          <a:bodyPr>
            <a:normAutofit fontScale="92500" lnSpcReduction="20000"/>
          </a:bodyPr>
          <a:lstStyle/>
          <a:p>
            <a:r>
              <a:rPr lang="en-US" sz="3400" b="1" dirty="0">
                <a:latin typeface="Times New Roman" panose="02020603050405020304" pitchFamily="18" charset="0"/>
                <a:cs typeface="Times New Roman" panose="02020603050405020304" pitchFamily="18" charset="0"/>
              </a:rPr>
              <a:t>Filing with Election Board</a:t>
            </a:r>
            <a:r>
              <a:rPr lang="en-US" sz="3400" dirty="0">
                <a:latin typeface="Times New Roman" panose="02020603050405020304" pitchFamily="18" charset="0"/>
                <a:cs typeface="Times New Roman" panose="02020603050405020304" pitchFamily="18" charset="0"/>
              </a:rPr>
              <a:t> – Must be filed at least 15 days before the filing period begins</a:t>
            </a:r>
          </a:p>
          <a:p>
            <a:r>
              <a:rPr lang="en-US" sz="3400" b="1" dirty="0">
                <a:latin typeface="Times New Roman" panose="02020603050405020304" pitchFamily="18" charset="0"/>
                <a:cs typeface="Times New Roman" panose="02020603050405020304" pitchFamily="18" charset="0"/>
              </a:rPr>
              <a:t>Map – </a:t>
            </a:r>
            <a:r>
              <a:rPr lang="en-US" sz="3400" dirty="0">
                <a:latin typeface="Times New Roman" panose="02020603050405020304" pitchFamily="18" charset="0"/>
                <a:cs typeface="Times New Roman" panose="02020603050405020304" pitchFamily="18" charset="0"/>
              </a:rPr>
              <a:t>Must provide a map showing the corporate limits and ward boundaries</a:t>
            </a:r>
          </a:p>
          <a:p>
            <a:r>
              <a:rPr lang="en-US" sz="3400" b="1" dirty="0">
                <a:latin typeface="Times New Roman" panose="02020603050405020304" pitchFamily="18" charset="0"/>
                <a:cs typeface="Times New Roman" panose="02020603050405020304" pitchFamily="18" charset="0"/>
              </a:rPr>
              <a:t>Keep track of approval dates for Resolution</a:t>
            </a:r>
          </a:p>
          <a:p>
            <a:endParaRPr lang="en-US" dirty="0"/>
          </a:p>
        </p:txBody>
      </p:sp>
    </p:spTree>
    <p:extLst>
      <p:ext uri="{BB962C8B-B14F-4D97-AF65-F5344CB8AC3E}">
        <p14:creationId xmlns:p14="http://schemas.microsoft.com/office/powerpoint/2010/main" val="1841044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FABD9-E650-DA48-A150-926F765C02F2}"/>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GENERAL ELECTIONS – Town Meeting Act </a:t>
            </a:r>
            <a:endParaRPr lang="en-US" dirty="0"/>
          </a:p>
        </p:txBody>
      </p:sp>
      <p:sp>
        <p:nvSpPr>
          <p:cNvPr id="3" name="Content Placeholder 2">
            <a:extLst>
              <a:ext uri="{FF2B5EF4-FFF2-40B4-BE49-F238E27FC236}">
                <a16:creationId xmlns:a16="http://schemas.microsoft.com/office/drawing/2014/main" id="{B73F0993-345C-A943-BB80-A0FC5E9A43F5}"/>
              </a:ext>
            </a:extLst>
          </p:cNvPr>
          <p:cNvSpPr>
            <a:spLocks noGrp="1"/>
          </p:cNvSpPr>
          <p:nvPr>
            <p:ph idx="1"/>
          </p:nvPr>
        </p:nvSpPr>
        <p:spPr/>
        <p:txBody>
          <a:bodyPr>
            <a:normAutofit fontScale="92500" lnSpcReduction="20000"/>
          </a:bodyPr>
          <a:lstStyle/>
          <a:p>
            <a:r>
              <a:rPr lang="en-US" sz="2600" dirty="0">
                <a:latin typeface="Times New Roman" panose="02020603050405020304" pitchFamily="18" charset="0"/>
                <a:cs typeface="Times New Roman" panose="02020603050405020304" pitchFamily="18" charset="0"/>
              </a:rPr>
              <a:t>Pertains to non-Charter municipalities with fewer than 2,000 residents </a:t>
            </a:r>
          </a:p>
          <a:p>
            <a:r>
              <a:rPr lang="en-US" sz="2600" dirty="0">
                <a:latin typeface="Times New Roman" panose="02020603050405020304" pitchFamily="18" charset="0"/>
                <a:cs typeface="Times New Roman" panose="02020603050405020304" pitchFamily="18" charset="0"/>
              </a:rPr>
              <a:t>Became effective in 2013 – automatic unless opt out by ordinance </a:t>
            </a:r>
          </a:p>
          <a:p>
            <a:r>
              <a:rPr lang="en-US" sz="2600" dirty="0">
                <a:latin typeface="Times New Roman" panose="02020603050405020304" pitchFamily="18" charset="0"/>
                <a:cs typeface="Times New Roman" panose="02020603050405020304" pitchFamily="18" charset="0"/>
              </a:rPr>
              <a:t>Replaced the County Election Board with a Town Meeting </a:t>
            </a:r>
          </a:p>
          <a:p>
            <a:r>
              <a:rPr lang="en-US" sz="2600" dirty="0">
                <a:latin typeface="Times New Roman" panose="02020603050405020304" pitchFamily="18" charset="0"/>
                <a:cs typeface="Times New Roman" panose="02020603050405020304" pitchFamily="18" charset="0"/>
              </a:rPr>
              <a:t>Registered voters nominate candidates for elected office and the voters present elect the candidate</a:t>
            </a:r>
          </a:p>
          <a:p>
            <a:r>
              <a:rPr lang="en-US" sz="2600" dirty="0">
                <a:latin typeface="Times New Roman" panose="02020603050405020304" pitchFamily="18" charset="0"/>
                <a:cs typeface="Times New Roman" panose="02020603050405020304" pitchFamily="18" charset="0"/>
              </a:rPr>
              <a:t>Held at the same time as other municipal elections</a:t>
            </a:r>
          </a:p>
          <a:p>
            <a:endParaRPr lang="en-US" dirty="0"/>
          </a:p>
        </p:txBody>
      </p:sp>
    </p:spTree>
    <p:extLst>
      <p:ext uri="{BB962C8B-B14F-4D97-AF65-F5344CB8AC3E}">
        <p14:creationId xmlns:p14="http://schemas.microsoft.com/office/powerpoint/2010/main" val="3543525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BCB21-65EB-C342-B607-2C42A36496F3}"/>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GENERAL ELECTIONS – Town Meeting Act </a:t>
            </a:r>
            <a:endParaRPr lang="en-US" dirty="0"/>
          </a:p>
        </p:txBody>
      </p:sp>
      <p:sp>
        <p:nvSpPr>
          <p:cNvPr id="3" name="Content Placeholder 2">
            <a:extLst>
              <a:ext uri="{FF2B5EF4-FFF2-40B4-BE49-F238E27FC236}">
                <a16:creationId xmlns:a16="http://schemas.microsoft.com/office/drawing/2014/main" id="{4FB9F7E8-15F0-FC4E-8603-638DB63B790E}"/>
              </a:ext>
            </a:extLst>
          </p:cNvPr>
          <p:cNvSpPr>
            <a:spLocks noGrp="1"/>
          </p:cNvSpPr>
          <p:nvPr>
            <p:ph idx="1"/>
          </p:nvPr>
        </p:nvSpPr>
        <p:spPr/>
        <p:txBody>
          <a:bodyPr>
            <a:normAutofit fontScale="92500" lnSpcReduction="20000"/>
          </a:bodyPr>
          <a:lstStyle/>
          <a:p>
            <a:r>
              <a:rPr lang="en-US" dirty="0">
                <a:latin typeface="Times New Roman" panose="02020603050405020304" pitchFamily="18" charset="0"/>
                <a:cs typeface="Times New Roman" panose="02020603050405020304" pitchFamily="18" charset="0"/>
              </a:rPr>
              <a:t>Notice must be signed by a majority of the governing body members </a:t>
            </a:r>
          </a:p>
          <a:p>
            <a:r>
              <a:rPr lang="en-US" dirty="0">
                <a:latin typeface="Times New Roman" panose="02020603050405020304" pitchFamily="18" charset="0"/>
                <a:cs typeface="Times New Roman" panose="02020603050405020304" pitchFamily="18" charset="0"/>
              </a:rPr>
              <a:t>Notice of the date, time, place and agenda must be published in a newspaper of general circulation 10 days before</a:t>
            </a:r>
          </a:p>
          <a:p>
            <a:r>
              <a:rPr lang="en-US" dirty="0">
                <a:latin typeface="Times New Roman" panose="02020603050405020304" pitchFamily="18" charset="0"/>
                <a:cs typeface="Times New Roman" panose="02020603050405020304" pitchFamily="18" charset="0"/>
              </a:rPr>
              <a:t>If no newspaper of general circulation, must be posted in 5 different places</a:t>
            </a:r>
            <a:endParaRPr lang="en-US" b="1"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Notice must list the offices to be filled, including the number of officers to be elected </a:t>
            </a:r>
          </a:p>
          <a:p>
            <a:r>
              <a:rPr lang="en-US" dirty="0">
                <a:latin typeface="Times New Roman" panose="02020603050405020304" pitchFamily="18" charset="0"/>
                <a:cs typeface="Times New Roman" panose="02020603050405020304" pitchFamily="18" charset="0"/>
              </a:rPr>
              <a:t>Registered voters nominate candidates for elected office and the voters present elect the candidate</a:t>
            </a:r>
          </a:p>
          <a:p>
            <a:r>
              <a:rPr lang="en-US" dirty="0">
                <a:latin typeface="Times New Roman" panose="02020603050405020304" pitchFamily="18" charset="0"/>
                <a:cs typeface="Times New Roman" panose="02020603050405020304" pitchFamily="18" charset="0"/>
              </a:rPr>
              <a:t>Voters sign pollbook</a:t>
            </a:r>
          </a:p>
          <a:p>
            <a:endParaRPr lang="en-US" dirty="0"/>
          </a:p>
        </p:txBody>
      </p:sp>
    </p:spTree>
    <p:extLst>
      <p:ext uri="{BB962C8B-B14F-4D97-AF65-F5344CB8AC3E}">
        <p14:creationId xmlns:p14="http://schemas.microsoft.com/office/powerpoint/2010/main" val="2270639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0AC57-82A3-C641-B788-0D60EC3282A8}"/>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GENERAL ELECTIONS – Helpful Hints </a:t>
            </a:r>
            <a:endParaRPr lang="en-US" dirty="0"/>
          </a:p>
        </p:txBody>
      </p:sp>
      <p:sp>
        <p:nvSpPr>
          <p:cNvPr id="3" name="Content Placeholder 2">
            <a:extLst>
              <a:ext uri="{FF2B5EF4-FFF2-40B4-BE49-F238E27FC236}">
                <a16:creationId xmlns:a16="http://schemas.microsoft.com/office/drawing/2014/main" id="{9FA696E6-8BD8-8045-80C9-090F5FBB4884}"/>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Check dates and check again</a:t>
            </a:r>
          </a:p>
          <a:p>
            <a:r>
              <a:rPr lang="en-US" dirty="0">
                <a:latin typeface="Times New Roman" panose="02020603050405020304" pitchFamily="18" charset="0"/>
                <a:cs typeface="Times New Roman" panose="02020603050405020304" pitchFamily="18" charset="0"/>
              </a:rPr>
              <a:t>Work with the County Election Board</a:t>
            </a:r>
          </a:p>
          <a:p>
            <a:r>
              <a:rPr lang="en-US" dirty="0">
                <a:latin typeface="Times New Roman" panose="02020603050405020304" pitchFamily="18" charset="0"/>
                <a:cs typeface="Times New Roman" panose="02020603050405020304" pitchFamily="18" charset="0"/>
              </a:rPr>
              <a:t>Review all documents carefully</a:t>
            </a:r>
          </a:p>
          <a:p>
            <a:r>
              <a:rPr lang="en-US" dirty="0">
                <a:latin typeface="Times New Roman" panose="02020603050405020304" pitchFamily="18" charset="0"/>
                <a:cs typeface="Times New Roman" panose="02020603050405020304" pitchFamily="18" charset="0"/>
              </a:rPr>
              <a:t>Review notices carefully</a:t>
            </a:r>
          </a:p>
          <a:p>
            <a:r>
              <a:rPr lang="en-US" dirty="0">
                <a:latin typeface="Times New Roman" panose="02020603050405020304" pitchFamily="18" charset="0"/>
                <a:cs typeface="Times New Roman" panose="02020603050405020304" pitchFamily="18" charset="0"/>
              </a:rPr>
              <a:t>Utilize a checklist </a:t>
            </a:r>
          </a:p>
          <a:p>
            <a:r>
              <a:rPr lang="en-US" dirty="0">
                <a:latin typeface="Times New Roman" panose="02020603050405020304" pitchFamily="18" charset="0"/>
                <a:cs typeface="Times New Roman" panose="02020603050405020304" pitchFamily="18" charset="0"/>
              </a:rPr>
              <a:t>Confer with fellow Clerks and Treasurers</a:t>
            </a:r>
          </a:p>
        </p:txBody>
      </p:sp>
    </p:spTree>
    <p:extLst>
      <p:ext uri="{BB962C8B-B14F-4D97-AF65-F5344CB8AC3E}">
        <p14:creationId xmlns:p14="http://schemas.microsoft.com/office/powerpoint/2010/main" val="2701035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097DA-BF93-9740-AFE1-8CB9CF0C27B4}"/>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 ELECTION DATES </a:t>
            </a:r>
            <a:endParaRPr lang="en-US" dirty="0"/>
          </a:p>
        </p:txBody>
      </p:sp>
      <p:pic>
        <p:nvPicPr>
          <p:cNvPr id="5" name="Content Placeholder 4">
            <a:extLst>
              <a:ext uri="{FF2B5EF4-FFF2-40B4-BE49-F238E27FC236}">
                <a16:creationId xmlns:a16="http://schemas.microsoft.com/office/drawing/2014/main" id="{CBD6680D-28FB-1441-8B64-46EBA76D7892}"/>
              </a:ext>
            </a:extLst>
          </p:cNvPr>
          <p:cNvPicPr>
            <a:picLocks noGrp="1" noChangeAspect="1"/>
          </p:cNvPicPr>
          <p:nvPr>
            <p:ph idx="1"/>
          </p:nvPr>
        </p:nvPicPr>
        <p:blipFill>
          <a:blip r:embed="rId2"/>
          <a:stretch>
            <a:fillRect/>
          </a:stretch>
        </p:blipFill>
        <p:spPr>
          <a:xfrm>
            <a:off x="4084965" y="2052638"/>
            <a:ext cx="5173008" cy="3997325"/>
          </a:xfrm>
        </p:spPr>
      </p:pic>
    </p:spTree>
    <p:extLst>
      <p:ext uri="{BB962C8B-B14F-4D97-AF65-F5344CB8AC3E}">
        <p14:creationId xmlns:p14="http://schemas.microsoft.com/office/powerpoint/2010/main" val="3029520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27FDE-64A2-6A45-AE13-72EB14569932}"/>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SPECIAL ELECTIONS</a:t>
            </a:r>
          </a:p>
        </p:txBody>
      </p:sp>
      <p:sp>
        <p:nvSpPr>
          <p:cNvPr id="3" name="Content Placeholder 2">
            <a:extLst>
              <a:ext uri="{FF2B5EF4-FFF2-40B4-BE49-F238E27FC236}">
                <a16:creationId xmlns:a16="http://schemas.microsoft.com/office/drawing/2014/main" id="{5342D330-55A3-5846-9269-0463A0D0C6A0}"/>
              </a:ext>
            </a:extLst>
          </p:cNvPr>
          <p:cNvSpPr>
            <a:spLocks noGrp="1"/>
          </p:cNvSpPr>
          <p:nvPr>
            <p:ph idx="1"/>
          </p:nvPr>
        </p:nvSpPr>
        <p:spPr/>
        <p:txBody>
          <a:bodyPr>
            <a:normAutofit fontScale="92500" lnSpcReduction="10000"/>
          </a:bodyPr>
          <a:lstStyle/>
          <a:p>
            <a:r>
              <a:rPr lang="en-US" sz="3400" dirty="0">
                <a:latin typeface="Times New Roman" panose="02020603050405020304" pitchFamily="18" charset="0"/>
                <a:cs typeface="Times New Roman" panose="02020603050405020304" pitchFamily="18" charset="0"/>
              </a:rPr>
              <a:t>Most common is for General Obligation Bond Issues</a:t>
            </a:r>
          </a:p>
          <a:p>
            <a:r>
              <a:rPr lang="en-US" sz="3400" dirty="0">
                <a:latin typeface="Times New Roman" panose="02020603050405020304" pitchFamily="18" charset="0"/>
                <a:cs typeface="Times New Roman" panose="02020603050405020304" pitchFamily="18" charset="0"/>
              </a:rPr>
              <a:t>Can also be to fill vacant seats</a:t>
            </a:r>
          </a:p>
          <a:p>
            <a:r>
              <a:rPr lang="en-US" sz="3400" dirty="0">
                <a:latin typeface="Times New Roman" panose="02020603050405020304" pitchFamily="18" charset="0"/>
                <a:cs typeface="Times New Roman" panose="02020603050405020304" pitchFamily="18" charset="0"/>
              </a:rPr>
              <a:t>Charter Amendments </a:t>
            </a:r>
          </a:p>
          <a:p>
            <a:r>
              <a:rPr lang="en-US" sz="3400" dirty="0">
                <a:latin typeface="Times New Roman" panose="02020603050405020304" pitchFamily="18" charset="0"/>
                <a:cs typeface="Times New Roman" panose="02020603050405020304" pitchFamily="18" charset="0"/>
              </a:rPr>
              <a:t>Changing language for General Obligation Bond Issues</a:t>
            </a: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15365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docProps/app.xml><?xml version="1.0" encoding="utf-8"?>
<Properties xmlns="http://schemas.openxmlformats.org/officeDocument/2006/extended-properties" xmlns:vt="http://schemas.openxmlformats.org/officeDocument/2006/docPropsVTypes">
  <TotalTime>1</TotalTime>
  <Words>1080</Words>
  <Application>Microsoft Macintosh PowerPoint</Application>
  <PresentationFormat>Widescreen</PresentationFormat>
  <Paragraphs>80</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MS Shell Dlg 2</vt:lpstr>
      <vt:lpstr>Times New Roman</vt:lpstr>
      <vt:lpstr>Wingdings</vt:lpstr>
      <vt:lpstr>Wingdings 3</vt:lpstr>
      <vt:lpstr>Madison</vt:lpstr>
      <vt:lpstr>STATUTORY FILING REQUIREMENTS AND DEADLINES</vt:lpstr>
      <vt:lpstr>GENERAL ELECTIONS – Non-Charter Cities </vt:lpstr>
      <vt:lpstr>GENERAL ELECTIONS – Non-Charter Cities </vt:lpstr>
      <vt:lpstr>GENERAL ELECTIONS – Non-Charter Cities </vt:lpstr>
      <vt:lpstr>GENERAL ELECTIONS – Town Meeting Act </vt:lpstr>
      <vt:lpstr>GENERAL ELECTIONS – Town Meeting Act </vt:lpstr>
      <vt:lpstr>GENERAL ELECTIONS – Helpful Hints </vt:lpstr>
      <vt:lpstr> ELECTION DATES </vt:lpstr>
      <vt:lpstr>SPECIAL ELECTIONS</vt:lpstr>
      <vt:lpstr>SPECIAL ELECTIONS – Charter Provisions</vt:lpstr>
      <vt:lpstr>SPECIAL ELECTIONS – Charter Provisions</vt:lpstr>
      <vt:lpstr>SPECIAL ELECTIONS – Charter Provisions</vt:lpstr>
      <vt:lpstr>SPECIAL ELECTIONS – Charter Provisions</vt:lpstr>
      <vt:lpstr>RESOURCES</vt:lpstr>
      <vt:lpstr>RESOURCES</vt:lpstr>
      <vt:lpstr>RESOURCES</vt:lpstr>
      <vt:lpstr>RESOURCES</vt:lpstr>
      <vt:lpstr>RESOURCES</vt:lpstr>
      <vt:lpstr>RESOURCES</vt:lpstr>
      <vt:lpstr>RESOURCES</vt:lpstr>
      <vt:lpstr>RESOURCES</vt:lpstr>
      <vt:lpstr>RESOURCES </vt:lpstr>
      <vt:lpstr>RESOURCES</vt:lpstr>
      <vt:lpstr>RESOURCES</vt:lpstr>
      <vt:lpstr>RESOURCES </vt:lpstr>
      <vt:lpstr>RESOURCES </vt:lpstr>
      <vt:lpstr>BETH ANNE CHILDS  THE CHILDS LAW FIRM, PLLC 1015 SOUTH DETROIT AVENUE TULSA, OK 74120 (918) 521-3092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STATUTORY FILING REQUIREMENTS AND DEADLINES</dc:title>
  <dc:creator>Server Web</dc:creator>
  <cp:lastModifiedBy>Server Web</cp:lastModifiedBy>
  <cp:revision>1</cp:revision>
  <dcterms:created xsi:type="dcterms:W3CDTF">2020-10-21T15:11:16Z</dcterms:created>
  <dcterms:modified xsi:type="dcterms:W3CDTF">2020-10-21T15:12:48Z</dcterms:modified>
</cp:coreProperties>
</file>